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5"/>
    <p:sldMasterId id="2147483665" r:id="rId6"/>
    <p:sldMasterId id="2147483689" r:id="rId7"/>
    <p:sldMasterId id="2147483701" r:id="rId8"/>
    <p:sldMasterId id="2147483713" r:id="rId9"/>
    <p:sldMasterId id="2147483774" r:id="rId10"/>
    <p:sldMasterId id="2147483786" r:id="rId11"/>
    <p:sldMasterId id="2147483790" r:id="rId12"/>
    <p:sldMasterId id="2147483803" r:id="rId13"/>
    <p:sldMasterId id="2147483815" r:id="rId14"/>
  </p:sldMasterIdLst>
  <p:notesMasterIdLst>
    <p:notesMasterId r:id="rId42"/>
  </p:notesMasterIdLst>
  <p:handoutMasterIdLst>
    <p:handoutMasterId r:id="rId43"/>
  </p:handoutMasterIdLst>
  <p:sldIdLst>
    <p:sldId id="531" r:id="rId15"/>
    <p:sldId id="567" r:id="rId16"/>
    <p:sldId id="299" r:id="rId17"/>
    <p:sldId id="538" r:id="rId18"/>
    <p:sldId id="547" r:id="rId19"/>
    <p:sldId id="570" r:id="rId20"/>
    <p:sldId id="508" r:id="rId21"/>
    <p:sldId id="554" r:id="rId22"/>
    <p:sldId id="556" r:id="rId23"/>
    <p:sldId id="568" r:id="rId24"/>
    <p:sldId id="563" r:id="rId25"/>
    <p:sldId id="569" r:id="rId26"/>
    <p:sldId id="539" r:id="rId27"/>
    <p:sldId id="540" r:id="rId28"/>
    <p:sldId id="541" r:id="rId29"/>
    <p:sldId id="542" r:id="rId30"/>
    <p:sldId id="543" r:id="rId31"/>
    <p:sldId id="544" r:id="rId32"/>
    <p:sldId id="488" r:id="rId33"/>
    <p:sldId id="548" r:id="rId34"/>
    <p:sldId id="546" r:id="rId35"/>
    <p:sldId id="526" r:id="rId36"/>
    <p:sldId id="298" r:id="rId37"/>
    <p:sldId id="553" r:id="rId38"/>
    <p:sldId id="519" r:id="rId39"/>
    <p:sldId id="525" r:id="rId40"/>
    <p:sldId id="566" r:id="rId41"/>
  </p:sldIdLst>
  <p:sldSz cx="9144000" cy="6858000" type="screen4x3"/>
  <p:notesSz cx="9240838" cy="6954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9C1B3029-AAEF-4F6C-ACED-4832FE5FF81E}">
          <p14:sldIdLst>
            <p14:sldId id="531"/>
            <p14:sldId id="567"/>
            <p14:sldId id="299"/>
            <p14:sldId id="538"/>
            <p14:sldId id="547"/>
            <p14:sldId id="570"/>
            <p14:sldId id="508"/>
            <p14:sldId id="554"/>
            <p14:sldId id="556"/>
            <p14:sldId id="568"/>
            <p14:sldId id="563"/>
            <p14:sldId id="569"/>
            <p14:sldId id="539"/>
            <p14:sldId id="540"/>
            <p14:sldId id="541"/>
            <p14:sldId id="542"/>
            <p14:sldId id="543"/>
            <p14:sldId id="544"/>
            <p14:sldId id="488"/>
            <p14:sldId id="548"/>
            <p14:sldId id="546"/>
            <p14:sldId id="526"/>
            <p14:sldId id="298"/>
            <p14:sldId id="553"/>
            <p14:sldId id="519"/>
            <p14:sldId id="525"/>
            <p14:sldId id="5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l Del Castillo" initials="SDC" lastIdx="8" clrIdx="0"/>
  <p:cmAuthor id="2" name="Plubell, Vicka" initials="PV" lastIdx="1" clrIdx="1">
    <p:extLst>
      <p:ext uri="{19B8F6BF-5375-455C-9EA6-DF929625EA0E}">
        <p15:presenceInfo xmlns:p15="http://schemas.microsoft.com/office/powerpoint/2012/main" userId="S-1-5-21-1853942846-4006300786-3363798535-20503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58ED5"/>
    <a:srgbClr val="7DA9DF"/>
    <a:srgbClr val="2B67AF"/>
    <a:srgbClr val="0F4699"/>
    <a:srgbClr val="AFAFAF"/>
    <a:srgbClr val="004E3A"/>
    <a:srgbClr val="1F497D"/>
    <a:srgbClr val="FFFFFF"/>
    <a:srgbClr val="0075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46DA6-36E6-4EBF-9D37-BD5860DDBEF2}" v="15" dt="2024-09-09T19:47:30.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133" autoAdjust="0"/>
  </p:normalViewPr>
  <p:slideViewPr>
    <p:cSldViewPr snapToGrid="0" snapToObjects="1">
      <p:cViewPr varScale="1">
        <p:scale>
          <a:sx n="103" d="100"/>
          <a:sy n="103" d="100"/>
        </p:scale>
        <p:origin x="1230" y="102"/>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5508"/>
    </p:cViewPr>
  </p:sorterViewPr>
  <p:notesViewPr>
    <p:cSldViewPr snapToGrid="0" snapToObjects="1">
      <p:cViewPr varScale="1">
        <p:scale>
          <a:sx n="93" d="100"/>
          <a:sy n="93" d="100"/>
        </p:scale>
        <p:origin x="1790" y="2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microsoft.com/office/2016/11/relationships/changesInfo" Target="changesInfos/changesInfo1.xml"/><Relationship Id="rId10" Type="http://schemas.openxmlformats.org/officeDocument/2006/relationships/slideMaster" Target="slideMasters/slideMaster6.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es, Karla" userId="0b2e1671-3f43-44dd-8c43-a65173f10dda" providerId="ADAL" clId="{6BBD7FCE-D1A7-4346-9404-734CCB77EDDE}"/>
    <pc:docChg chg="undo custSel modSld modMainMaster">
      <pc:chgData name="Rosales, Karla" userId="0b2e1671-3f43-44dd-8c43-a65173f10dda" providerId="ADAL" clId="{6BBD7FCE-D1A7-4346-9404-734CCB77EDDE}" dt="2024-08-22T15:12:46.689" v="240" actId="1076"/>
      <pc:docMkLst>
        <pc:docMk/>
      </pc:docMkLst>
      <pc:sldChg chg="addSp modSp mod setBg">
        <pc:chgData name="Rosales, Karla" userId="0b2e1671-3f43-44dd-8c43-a65173f10dda" providerId="ADAL" clId="{6BBD7FCE-D1A7-4346-9404-734CCB77EDDE}" dt="2024-08-22T15:09:17.291" v="230" actId="26606"/>
        <pc:sldMkLst>
          <pc:docMk/>
          <pc:sldMk cId="689909892" sldId="299"/>
        </pc:sldMkLst>
        <pc:spChg chg="mod ord">
          <ac:chgData name="Rosales, Karla" userId="0b2e1671-3f43-44dd-8c43-a65173f10dda" providerId="ADAL" clId="{6BBD7FCE-D1A7-4346-9404-734CCB77EDDE}" dt="2024-08-22T15:09:17.291" v="230" actId="26606"/>
          <ac:spMkLst>
            <pc:docMk/>
            <pc:sldMk cId="689909892" sldId="299"/>
            <ac:spMk id="3" creationId="{00000000-0000-0000-0000-000000000000}"/>
          </ac:spMkLst>
        </pc:spChg>
        <pc:spChg chg="mod">
          <ac:chgData name="Rosales, Karla" userId="0b2e1671-3f43-44dd-8c43-a65173f10dda" providerId="ADAL" clId="{6BBD7FCE-D1A7-4346-9404-734CCB77EDDE}" dt="2024-08-22T15:09:17.291" v="230" actId="26606"/>
          <ac:spMkLst>
            <pc:docMk/>
            <pc:sldMk cId="689909892" sldId="299"/>
            <ac:spMk id="6" creationId="{00000000-0000-0000-0000-000000000000}"/>
          </ac:spMkLst>
        </pc:spChg>
        <pc:spChg chg="add">
          <ac:chgData name="Rosales, Karla" userId="0b2e1671-3f43-44dd-8c43-a65173f10dda" providerId="ADAL" clId="{6BBD7FCE-D1A7-4346-9404-734CCB77EDDE}" dt="2024-08-22T15:09:17.291" v="230" actId="26606"/>
          <ac:spMkLst>
            <pc:docMk/>
            <pc:sldMk cId="689909892" sldId="299"/>
            <ac:spMk id="21" creationId="{C3F32490-CF6A-459E-BBFE-90557857A1B4}"/>
          </ac:spMkLst>
        </pc:spChg>
        <pc:spChg chg="add">
          <ac:chgData name="Rosales, Karla" userId="0b2e1671-3f43-44dd-8c43-a65173f10dda" providerId="ADAL" clId="{6BBD7FCE-D1A7-4346-9404-734CCB77EDDE}" dt="2024-08-22T15:09:17.291" v="230" actId="26606"/>
          <ac:spMkLst>
            <pc:docMk/>
            <pc:sldMk cId="689909892" sldId="299"/>
            <ac:spMk id="23" creationId="{3489CAE3-3AE0-4268-81CA-A98516EAD013}"/>
          </ac:spMkLst>
        </pc:spChg>
        <pc:spChg chg="add">
          <ac:chgData name="Rosales, Karla" userId="0b2e1671-3f43-44dd-8c43-a65173f10dda" providerId="ADAL" clId="{6BBD7FCE-D1A7-4346-9404-734CCB77EDDE}" dt="2024-08-22T15:09:17.291" v="230" actId="26606"/>
          <ac:spMkLst>
            <pc:docMk/>
            <pc:sldMk cId="689909892" sldId="299"/>
            <ac:spMk id="25" creationId="{852BC338-7802-42D3-85C9-B665508F4282}"/>
          </ac:spMkLst>
        </pc:spChg>
        <pc:spChg chg="add">
          <ac:chgData name="Rosales, Karla" userId="0b2e1671-3f43-44dd-8c43-a65173f10dda" providerId="ADAL" clId="{6BBD7FCE-D1A7-4346-9404-734CCB77EDDE}" dt="2024-08-22T15:09:17.291" v="230" actId="26606"/>
          <ac:spMkLst>
            <pc:docMk/>
            <pc:sldMk cId="689909892" sldId="299"/>
            <ac:spMk id="27" creationId="{FC2AD4A0-4FAA-4F52-A315-4224B27BE052}"/>
          </ac:spMkLst>
        </pc:spChg>
        <pc:spChg chg="add">
          <ac:chgData name="Rosales, Karla" userId="0b2e1671-3f43-44dd-8c43-a65173f10dda" providerId="ADAL" clId="{6BBD7FCE-D1A7-4346-9404-734CCB77EDDE}" dt="2024-08-22T15:09:17.291" v="230" actId="26606"/>
          <ac:spMkLst>
            <pc:docMk/>
            <pc:sldMk cId="689909892" sldId="299"/>
            <ac:spMk id="31" creationId="{8A4EEE51-0307-4CE8-813E-AE3BCEBA2442}"/>
          </ac:spMkLst>
        </pc:spChg>
        <pc:spChg chg="add">
          <ac:chgData name="Rosales, Karla" userId="0b2e1671-3f43-44dd-8c43-a65173f10dda" providerId="ADAL" clId="{6BBD7FCE-D1A7-4346-9404-734CCB77EDDE}" dt="2024-08-22T15:09:17.291" v="230" actId="26606"/>
          <ac:spMkLst>
            <pc:docMk/>
            <pc:sldMk cId="689909892" sldId="299"/>
            <ac:spMk id="33" creationId="{E9D9FBD3-6E57-4B12-A90A-386ED8F084F0}"/>
          </ac:spMkLst>
        </pc:spChg>
        <pc:spChg chg="add">
          <ac:chgData name="Rosales, Karla" userId="0b2e1671-3f43-44dd-8c43-a65173f10dda" providerId="ADAL" clId="{6BBD7FCE-D1A7-4346-9404-734CCB77EDDE}" dt="2024-08-22T15:09:17.291" v="230" actId="26606"/>
          <ac:spMkLst>
            <pc:docMk/>
            <pc:sldMk cId="689909892" sldId="299"/>
            <ac:spMk id="35" creationId="{25621158-452E-4C14-8946-B331F0D1C38F}"/>
          </ac:spMkLst>
        </pc:spChg>
        <pc:spChg chg="add">
          <ac:chgData name="Rosales, Karla" userId="0b2e1671-3f43-44dd-8c43-a65173f10dda" providerId="ADAL" clId="{6BBD7FCE-D1A7-4346-9404-734CCB77EDDE}" dt="2024-08-22T15:09:17.291" v="230" actId="26606"/>
          <ac:spMkLst>
            <pc:docMk/>
            <pc:sldMk cId="689909892" sldId="299"/>
            <ac:spMk id="37" creationId="{055BE0DD-04F0-42E3-9EDE-2129B4A55CF4}"/>
          </ac:spMkLst>
        </pc:spChg>
        <pc:picChg chg="mod">
          <ac:chgData name="Rosales, Karla" userId="0b2e1671-3f43-44dd-8c43-a65173f10dda" providerId="ADAL" clId="{6BBD7FCE-D1A7-4346-9404-734CCB77EDDE}" dt="2024-08-22T15:09:17.291" v="230" actId="26606"/>
          <ac:picMkLst>
            <pc:docMk/>
            <pc:sldMk cId="689909892" sldId="299"/>
            <ac:picMk id="2" creationId="{00000000-0000-0000-0000-000000000000}"/>
          </ac:picMkLst>
        </pc:picChg>
        <pc:picChg chg="mod ord">
          <ac:chgData name="Rosales, Karla" userId="0b2e1671-3f43-44dd-8c43-a65173f10dda" providerId="ADAL" clId="{6BBD7FCE-D1A7-4346-9404-734CCB77EDDE}" dt="2024-08-22T15:09:17.291" v="230" actId="26606"/>
          <ac:picMkLst>
            <pc:docMk/>
            <pc:sldMk cId="689909892" sldId="299"/>
            <ac:picMk id="16" creationId="{449D64BC-536D-4526-ADC5-0E026A8A1624}"/>
          </ac:picMkLst>
        </pc:picChg>
        <pc:cxnChg chg="add">
          <ac:chgData name="Rosales, Karla" userId="0b2e1671-3f43-44dd-8c43-a65173f10dda" providerId="ADAL" clId="{6BBD7FCE-D1A7-4346-9404-734CCB77EDDE}" dt="2024-08-22T15:09:17.291" v="230" actId="26606"/>
          <ac:cxnSpMkLst>
            <pc:docMk/>
            <pc:sldMk cId="689909892" sldId="299"/>
            <ac:cxnSpMk id="29" creationId="{373C1DFC-81C5-498E-9907-7AAE6F0416B1}"/>
          </ac:cxnSpMkLst>
        </pc:cxnChg>
      </pc:sldChg>
      <pc:sldChg chg="modSp mod">
        <pc:chgData name="Rosales, Karla" userId="0b2e1671-3f43-44dd-8c43-a65173f10dda" providerId="ADAL" clId="{6BBD7FCE-D1A7-4346-9404-734CCB77EDDE}" dt="2024-08-22T15:12:46.689" v="240" actId="1076"/>
        <pc:sldMkLst>
          <pc:docMk/>
          <pc:sldMk cId="2873739242" sldId="525"/>
        </pc:sldMkLst>
        <pc:spChg chg="mod">
          <ac:chgData name="Rosales, Karla" userId="0b2e1671-3f43-44dd-8c43-a65173f10dda" providerId="ADAL" clId="{6BBD7FCE-D1A7-4346-9404-734CCB77EDDE}" dt="2024-08-22T15:12:40.414" v="239" actId="14100"/>
          <ac:spMkLst>
            <pc:docMk/>
            <pc:sldMk cId="2873739242" sldId="525"/>
            <ac:spMk id="2" creationId="{00000000-0000-0000-0000-000000000000}"/>
          </ac:spMkLst>
        </pc:spChg>
        <pc:spChg chg="mod">
          <ac:chgData name="Rosales, Karla" userId="0b2e1671-3f43-44dd-8c43-a65173f10dda" providerId="ADAL" clId="{6BBD7FCE-D1A7-4346-9404-734CCB77EDDE}" dt="2024-08-22T15:12:46.689" v="240" actId="1076"/>
          <ac:spMkLst>
            <pc:docMk/>
            <pc:sldMk cId="2873739242" sldId="525"/>
            <ac:spMk id="3" creationId="{00000000-0000-0000-0000-000000000000}"/>
          </ac:spMkLst>
        </pc:spChg>
      </pc:sldChg>
      <pc:sldChg chg="addSp delSp modSp mod modClrScheme chgLayout">
        <pc:chgData name="Rosales, Karla" userId="0b2e1671-3f43-44dd-8c43-a65173f10dda" providerId="ADAL" clId="{6BBD7FCE-D1A7-4346-9404-734CCB77EDDE}" dt="2024-08-22T15:09:04.356" v="228" actId="1076"/>
        <pc:sldMkLst>
          <pc:docMk/>
          <pc:sldMk cId="2337537349" sldId="531"/>
        </pc:sldMkLst>
        <pc:spChg chg="del">
          <ac:chgData name="Rosales, Karla" userId="0b2e1671-3f43-44dd-8c43-a65173f10dda" providerId="ADAL" clId="{6BBD7FCE-D1A7-4346-9404-734CCB77EDDE}" dt="2024-08-22T15:07:46.077" v="213" actId="478"/>
          <ac:spMkLst>
            <pc:docMk/>
            <pc:sldMk cId="2337537349" sldId="531"/>
            <ac:spMk id="2" creationId="{00000000-0000-0000-0000-000000000000}"/>
          </ac:spMkLst>
        </pc:spChg>
        <pc:spChg chg="add del mod ord">
          <ac:chgData name="Rosales, Karla" userId="0b2e1671-3f43-44dd-8c43-a65173f10dda" providerId="ADAL" clId="{6BBD7FCE-D1A7-4346-9404-734CCB77EDDE}" dt="2024-08-22T15:08:23.621" v="221" actId="478"/>
          <ac:spMkLst>
            <pc:docMk/>
            <pc:sldMk cId="2337537349" sldId="531"/>
            <ac:spMk id="3" creationId="{85A30E16-5881-77A6-5B00-8EB8883A95BB}"/>
          </ac:spMkLst>
        </pc:spChg>
        <pc:spChg chg="mod">
          <ac:chgData name="Rosales, Karla" userId="0b2e1671-3f43-44dd-8c43-a65173f10dda" providerId="ADAL" clId="{6BBD7FCE-D1A7-4346-9404-734CCB77EDDE}" dt="2024-08-22T15:09:04.356" v="228" actId="1076"/>
          <ac:spMkLst>
            <pc:docMk/>
            <pc:sldMk cId="2337537349" sldId="531"/>
            <ac:spMk id="4" creationId="{00000000-0000-0000-0000-000000000000}"/>
          </ac:spMkLst>
        </pc:spChg>
        <pc:spChg chg="mod">
          <ac:chgData name="Rosales, Karla" userId="0b2e1671-3f43-44dd-8c43-a65173f10dda" providerId="ADAL" clId="{6BBD7FCE-D1A7-4346-9404-734CCB77EDDE}" dt="2024-08-22T15:08:03.771" v="218" actId="1076"/>
          <ac:spMkLst>
            <pc:docMk/>
            <pc:sldMk cId="2337537349" sldId="531"/>
            <ac:spMk id="5" creationId="{00000000-0000-0000-0000-000000000000}"/>
          </ac:spMkLst>
        </pc:spChg>
        <pc:spChg chg="add del mod ord">
          <ac:chgData name="Rosales, Karla" userId="0b2e1671-3f43-44dd-8c43-a65173f10dda" providerId="ADAL" clId="{6BBD7FCE-D1A7-4346-9404-734CCB77EDDE}" dt="2024-08-22T15:08:27.284" v="223" actId="478"/>
          <ac:spMkLst>
            <pc:docMk/>
            <pc:sldMk cId="2337537349" sldId="531"/>
            <ac:spMk id="6" creationId="{EE4B188E-93F6-76EA-480C-8995F051644A}"/>
          </ac:spMkLst>
        </pc:spChg>
        <pc:spChg chg="add del mod ord">
          <ac:chgData name="Rosales, Karla" userId="0b2e1671-3f43-44dd-8c43-a65173f10dda" providerId="ADAL" clId="{6BBD7FCE-D1A7-4346-9404-734CCB77EDDE}" dt="2024-08-22T15:08:25.356" v="222" actId="478"/>
          <ac:spMkLst>
            <pc:docMk/>
            <pc:sldMk cId="2337537349" sldId="531"/>
            <ac:spMk id="7" creationId="{126F6760-CC38-8D60-772A-BC3A6B343A9B}"/>
          </ac:spMkLst>
        </pc:spChg>
        <pc:picChg chg="add mod">
          <ac:chgData name="Rosales, Karla" userId="0b2e1671-3f43-44dd-8c43-a65173f10dda" providerId="ADAL" clId="{6BBD7FCE-D1A7-4346-9404-734CCB77EDDE}" dt="2024-08-22T15:08:59.986" v="227" actId="1076"/>
          <ac:picMkLst>
            <pc:docMk/>
            <pc:sldMk cId="2337537349" sldId="531"/>
            <ac:picMk id="1026" creationId="{2A67E81A-CECA-ABC9-D433-E4DA366596F9}"/>
          </ac:picMkLst>
        </pc:picChg>
      </pc:sldChg>
      <pc:sldChg chg="addSp delSp modSp mod setBg">
        <pc:chgData name="Rosales, Karla" userId="0b2e1671-3f43-44dd-8c43-a65173f10dda" providerId="ADAL" clId="{6BBD7FCE-D1A7-4346-9404-734CCB77EDDE}" dt="2024-08-22T15:09:25.422" v="233" actId="26606"/>
        <pc:sldMkLst>
          <pc:docMk/>
          <pc:sldMk cId="2218534881" sldId="538"/>
        </pc:sldMkLst>
        <pc:spChg chg="mod">
          <ac:chgData name="Rosales, Karla" userId="0b2e1671-3f43-44dd-8c43-a65173f10dda" providerId="ADAL" clId="{6BBD7FCE-D1A7-4346-9404-734CCB77EDDE}" dt="2024-08-22T15:09:25.422" v="233" actId="26606"/>
          <ac:spMkLst>
            <pc:docMk/>
            <pc:sldMk cId="2218534881" sldId="538"/>
            <ac:spMk id="4" creationId="{00000000-0000-0000-0000-000000000000}"/>
          </ac:spMkLst>
        </pc:spChg>
        <pc:spChg chg="mod ord">
          <ac:chgData name="Rosales, Karla" userId="0b2e1671-3f43-44dd-8c43-a65173f10dda" providerId="ADAL" clId="{6BBD7FCE-D1A7-4346-9404-734CCB77EDDE}" dt="2024-08-22T15:09:25.422" v="233" actId="26606"/>
          <ac:spMkLst>
            <pc:docMk/>
            <pc:sldMk cId="2218534881" sldId="538"/>
            <ac:spMk id="33795" creationId="{00000000-0000-0000-0000-000000000000}"/>
          </ac:spMkLst>
        </pc:spChg>
        <pc:spChg chg="add del">
          <ac:chgData name="Rosales, Karla" userId="0b2e1671-3f43-44dd-8c43-a65173f10dda" providerId="ADAL" clId="{6BBD7FCE-D1A7-4346-9404-734CCB77EDDE}" dt="2024-08-22T15:09:25.414" v="232" actId="26606"/>
          <ac:spMkLst>
            <pc:docMk/>
            <pc:sldMk cId="2218534881" sldId="538"/>
            <ac:spMk id="33800" creationId="{3741B58E-3B65-4A01-A276-975AB2CF8A08}"/>
          </ac:spMkLst>
        </pc:spChg>
        <pc:spChg chg="add">
          <ac:chgData name="Rosales, Karla" userId="0b2e1671-3f43-44dd-8c43-a65173f10dda" providerId="ADAL" clId="{6BBD7FCE-D1A7-4346-9404-734CCB77EDDE}" dt="2024-08-22T15:09:25.422" v="233" actId="26606"/>
          <ac:spMkLst>
            <pc:docMk/>
            <pc:sldMk cId="2218534881" sldId="538"/>
            <ac:spMk id="33801" creationId="{311973C2-EB8B-452A-A698-4A252FD3AE28}"/>
          </ac:spMkLst>
        </pc:spChg>
        <pc:spChg chg="add del">
          <ac:chgData name="Rosales, Karla" userId="0b2e1671-3f43-44dd-8c43-a65173f10dda" providerId="ADAL" clId="{6BBD7FCE-D1A7-4346-9404-734CCB77EDDE}" dt="2024-08-22T15:09:25.414" v="232" actId="26606"/>
          <ac:spMkLst>
            <pc:docMk/>
            <pc:sldMk cId="2218534881" sldId="538"/>
            <ac:spMk id="33802" creationId="{7AAC67C3-831B-4AB1-A259-DFB839CAFAFC}"/>
          </ac:spMkLst>
        </pc:spChg>
        <pc:spChg chg="add">
          <ac:chgData name="Rosales, Karla" userId="0b2e1671-3f43-44dd-8c43-a65173f10dda" providerId="ADAL" clId="{6BBD7FCE-D1A7-4346-9404-734CCB77EDDE}" dt="2024-08-22T15:09:25.422" v="233" actId="26606"/>
          <ac:spMkLst>
            <pc:docMk/>
            <pc:sldMk cId="2218534881" sldId="538"/>
            <ac:spMk id="33803" creationId="{10162E77-11AD-44A7-84EC-40C59EEFBD2E}"/>
          </ac:spMkLst>
        </pc:spChg>
        <pc:spChg chg="add del">
          <ac:chgData name="Rosales, Karla" userId="0b2e1671-3f43-44dd-8c43-a65173f10dda" providerId="ADAL" clId="{6BBD7FCE-D1A7-4346-9404-734CCB77EDDE}" dt="2024-08-22T15:09:25.414" v="232" actId="26606"/>
          <ac:spMkLst>
            <pc:docMk/>
            <pc:sldMk cId="2218534881" sldId="538"/>
            <ac:spMk id="33804" creationId="{054B3F04-9EAC-45C0-B3CE-0387EEA10A0C}"/>
          </ac:spMkLst>
        </pc:spChg>
        <pc:picChg chg="add">
          <ac:chgData name="Rosales, Karla" userId="0b2e1671-3f43-44dd-8c43-a65173f10dda" providerId="ADAL" clId="{6BBD7FCE-D1A7-4346-9404-734CCB77EDDE}" dt="2024-08-22T15:09:25.422" v="233" actId="26606"/>
          <ac:picMkLst>
            <pc:docMk/>
            <pc:sldMk cId="2218534881" sldId="538"/>
            <ac:picMk id="33797" creationId="{78E2673E-16F0-D1C5-2A46-E30C0E007B2A}"/>
          </ac:picMkLst>
        </pc:picChg>
        <pc:cxnChg chg="add">
          <ac:chgData name="Rosales, Karla" userId="0b2e1671-3f43-44dd-8c43-a65173f10dda" providerId="ADAL" clId="{6BBD7FCE-D1A7-4346-9404-734CCB77EDDE}" dt="2024-08-22T15:09:25.422" v="233" actId="26606"/>
          <ac:cxnSpMkLst>
            <pc:docMk/>
            <pc:sldMk cId="2218534881" sldId="538"/>
            <ac:cxnSpMk id="33805" creationId="{5AB158E9-1B40-4CD6-95F0-95CA11DF7B7A}"/>
          </ac:cxnSpMkLst>
        </pc:cxnChg>
      </pc:sldChg>
      <pc:sldChg chg="modSp mod">
        <pc:chgData name="Rosales, Karla" userId="0b2e1671-3f43-44dd-8c43-a65173f10dda" providerId="ADAL" clId="{6BBD7FCE-D1A7-4346-9404-734CCB77EDDE}" dt="2024-08-22T15:12:17.545" v="237" actId="207"/>
        <pc:sldMkLst>
          <pc:docMk/>
          <pc:sldMk cId="1983626435" sldId="547"/>
        </pc:sldMkLst>
        <pc:spChg chg="mod">
          <ac:chgData name="Rosales, Karla" userId="0b2e1671-3f43-44dd-8c43-a65173f10dda" providerId="ADAL" clId="{6BBD7FCE-D1A7-4346-9404-734CCB77EDDE}" dt="2024-08-22T15:12:17.545" v="237" actId="207"/>
          <ac:spMkLst>
            <pc:docMk/>
            <pc:sldMk cId="1983626435" sldId="547"/>
            <ac:spMk id="4" creationId="{00000000-0000-0000-0000-000000000000}"/>
          </ac:spMkLst>
        </pc:spChg>
      </pc:sldChg>
      <pc:sldChg chg="addSp modSp mod setBg">
        <pc:chgData name="Rosales, Karla" userId="0b2e1671-3f43-44dd-8c43-a65173f10dda" providerId="ADAL" clId="{6BBD7FCE-D1A7-4346-9404-734CCB77EDDE}" dt="2024-08-22T15:09:10.109" v="229" actId="26606"/>
        <pc:sldMkLst>
          <pc:docMk/>
          <pc:sldMk cId="2208527404" sldId="567"/>
        </pc:sldMkLst>
        <pc:spChg chg="mod">
          <ac:chgData name="Rosales, Karla" userId="0b2e1671-3f43-44dd-8c43-a65173f10dda" providerId="ADAL" clId="{6BBD7FCE-D1A7-4346-9404-734CCB77EDDE}" dt="2024-08-22T15:09:10.109" v="229" actId="26606"/>
          <ac:spMkLst>
            <pc:docMk/>
            <pc:sldMk cId="2208527404" sldId="567"/>
            <ac:spMk id="4" creationId="{00000000-0000-0000-0000-000000000000}"/>
          </ac:spMkLst>
        </pc:spChg>
        <pc:spChg chg="mod">
          <ac:chgData name="Rosales, Karla" userId="0b2e1671-3f43-44dd-8c43-a65173f10dda" providerId="ADAL" clId="{6BBD7FCE-D1A7-4346-9404-734CCB77EDDE}" dt="2024-08-22T15:09:10.109" v="229" actId="26606"/>
          <ac:spMkLst>
            <pc:docMk/>
            <pc:sldMk cId="2208527404" sldId="567"/>
            <ac:spMk id="5" creationId="{00000000-0000-0000-0000-000000000000}"/>
          </ac:spMkLst>
        </pc:spChg>
        <pc:spChg chg="add">
          <ac:chgData name="Rosales, Karla" userId="0b2e1671-3f43-44dd-8c43-a65173f10dda" providerId="ADAL" clId="{6BBD7FCE-D1A7-4346-9404-734CCB77EDDE}" dt="2024-08-22T15:09:10.109" v="229" actId="26606"/>
          <ac:spMkLst>
            <pc:docMk/>
            <pc:sldMk cId="2208527404" sldId="567"/>
            <ac:spMk id="16" creationId="{151FCA92-37FC-419D-880C-DEE030371675}"/>
          </ac:spMkLst>
        </pc:spChg>
        <pc:spChg chg="add">
          <ac:chgData name="Rosales, Karla" userId="0b2e1671-3f43-44dd-8c43-a65173f10dda" providerId="ADAL" clId="{6BBD7FCE-D1A7-4346-9404-734CCB77EDDE}" dt="2024-08-22T15:09:10.109" v="229" actId="26606"/>
          <ac:spMkLst>
            <pc:docMk/>
            <pc:sldMk cId="2208527404" sldId="567"/>
            <ac:spMk id="18" creationId="{49F734FC-80ED-4400-9FB7-5800EE74AE4C}"/>
          </ac:spMkLst>
        </pc:spChg>
        <pc:spChg chg="add">
          <ac:chgData name="Rosales, Karla" userId="0b2e1671-3f43-44dd-8c43-a65173f10dda" providerId="ADAL" clId="{6BBD7FCE-D1A7-4346-9404-734CCB77EDDE}" dt="2024-08-22T15:09:10.109" v="229" actId="26606"/>
          <ac:spMkLst>
            <pc:docMk/>
            <pc:sldMk cId="2208527404" sldId="567"/>
            <ac:spMk id="20" creationId="{F54C209B-0440-412E-BEBF-D8694B5A0A76}"/>
          </ac:spMkLst>
        </pc:spChg>
        <pc:spChg chg="add">
          <ac:chgData name="Rosales, Karla" userId="0b2e1671-3f43-44dd-8c43-a65173f10dda" providerId="ADAL" clId="{6BBD7FCE-D1A7-4346-9404-734CCB77EDDE}" dt="2024-08-22T15:09:10.109" v="229" actId="26606"/>
          <ac:spMkLst>
            <pc:docMk/>
            <pc:sldMk cId="2208527404" sldId="567"/>
            <ac:spMk id="24" creationId="{FDA25563-C462-4DA6-BB84-8243A6C7DF68}"/>
          </ac:spMkLst>
        </pc:spChg>
        <pc:spChg chg="add">
          <ac:chgData name="Rosales, Karla" userId="0b2e1671-3f43-44dd-8c43-a65173f10dda" providerId="ADAL" clId="{6BBD7FCE-D1A7-4346-9404-734CCB77EDDE}" dt="2024-08-22T15:09:10.109" v="229" actId="26606"/>
          <ac:spMkLst>
            <pc:docMk/>
            <pc:sldMk cId="2208527404" sldId="567"/>
            <ac:spMk id="26" creationId="{64044755-AC7C-421A-B935-8BA9A23F876E}"/>
          </ac:spMkLst>
        </pc:spChg>
        <pc:spChg chg="add">
          <ac:chgData name="Rosales, Karla" userId="0b2e1671-3f43-44dd-8c43-a65173f10dda" providerId="ADAL" clId="{6BBD7FCE-D1A7-4346-9404-734CCB77EDDE}" dt="2024-08-22T15:09:10.109" v="229" actId="26606"/>
          <ac:spMkLst>
            <pc:docMk/>
            <pc:sldMk cId="2208527404" sldId="567"/>
            <ac:spMk id="28" creationId="{82225A9B-20AD-4869-96C9-770E8E704594}"/>
          </ac:spMkLst>
        </pc:spChg>
        <pc:spChg chg="add">
          <ac:chgData name="Rosales, Karla" userId="0b2e1671-3f43-44dd-8c43-a65173f10dda" providerId="ADAL" clId="{6BBD7FCE-D1A7-4346-9404-734CCB77EDDE}" dt="2024-08-22T15:09:10.109" v="229" actId="26606"/>
          <ac:spMkLst>
            <pc:docMk/>
            <pc:sldMk cId="2208527404" sldId="567"/>
            <ac:spMk id="30" creationId="{514D5E4E-F019-44AF-AF49-8FBBFBBE6B18}"/>
          </ac:spMkLst>
        </pc:spChg>
        <pc:grpChg chg="add mod">
          <ac:chgData name="Rosales, Karla" userId="0b2e1671-3f43-44dd-8c43-a65173f10dda" providerId="ADAL" clId="{6BBD7FCE-D1A7-4346-9404-734CCB77EDDE}" dt="2024-08-22T15:09:10.109" v="229" actId="26606"/>
          <ac:grpSpMkLst>
            <pc:docMk/>
            <pc:sldMk cId="2208527404" sldId="567"/>
            <ac:grpSpMk id="8" creationId="{C81E69A5-6D1A-4F28-A9F8-6D531214B0C0}"/>
          </ac:grpSpMkLst>
        </pc:grpChg>
        <pc:picChg chg="mod ord">
          <ac:chgData name="Rosales, Karla" userId="0b2e1671-3f43-44dd-8c43-a65173f10dda" providerId="ADAL" clId="{6BBD7FCE-D1A7-4346-9404-734CCB77EDDE}" dt="2024-08-22T15:09:10.109" v="229" actId="26606"/>
          <ac:picMkLst>
            <pc:docMk/>
            <pc:sldMk cId="2208527404" sldId="567"/>
            <ac:picMk id="2" creationId="{6C7C14B2-45FC-450D-A26C-7FAE1CFD34DE}"/>
          </ac:picMkLst>
        </pc:picChg>
        <pc:picChg chg="mod ord">
          <ac:chgData name="Rosales, Karla" userId="0b2e1671-3f43-44dd-8c43-a65173f10dda" providerId="ADAL" clId="{6BBD7FCE-D1A7-4346-9404-734CCB77EDDE}" dt="2024-08-22T15:09:10.109" v="229" actId="26606"/>
          <ac:picMkLst>
            <pc:docMk/>
            <pc:sldMk cId="2208527404" sldId="567"/>
            <ac:picMk id="11" creationId="{00000000-0000-0000-0000-000000000000}"/>
          </ac:picMkLst>
        </pc:picChg>
        <pc:cxnChg chg="add">
          <ac:chgData name="Rosales, Karla" userId="0b2e1671-3f43-44dd-8c43-a65173f10dda" providerId="ADAL" clId="{6BBD7FCE-D1A7-4346-9404-734CCB77EDDE}" dt="2024-08-22T15:09:10.109" v="229" actId="26606"/>
          <ac:cxnSpMkLst>
            <pc:docMk/>
            <pc:sldMk cId="2208527404" sldId="567"/>
            <ac:cxnSpMk id="22" creationId="{CBEEBACE-87BA-4CA1-BF49-0E9ABA508749}"/>
          </ac:cxnSpMkLst>
        </pc:cxnChg>
      </pc:sldChg>
      <pc:sldMasterChg chg="modSldLayout">
        <pc:chgData name="Rosales, Karla" userId="0b2e1671-3f43-44dd-8c43-a65173f10dda" providerId="ADAL" clId="{6BBD7FCE-D1A7-4346-9404-734CCB77EDDE}" dt="2024-08-22T14:52:31.025" v="29" actId="478"/>
        <pc:sldMasterMkLst>
          <pc:docMk/>
          <pc:sldMasterMk cId="2610120627" sldId="2147483665"/>
        </pc:sldMasterMkLst>
        <pc:sldLayoutChg chg="delSp modSp mod">
          <pc:chgData name="Rosales, Karla" userId="0b2e1671-3f43-44dd-8c43-a65173f10dda" providerId="ADAL" clId="{6BBD7FCE-D1A7-4346-9404-734CCB77EDDE}" dt="2024-08-22T14:51:48.096" v="4" actId="478"/>
          <pc:sldLayoutMkLst>
            <pc:docMk/>
            <pc:sldMasterMk cId="2610120627" sldId="2147483665"/>
            <pc:sldLayoutMk cId="3117986444" sldId="2147483668"/>
          </pc:sldLayoutMkLst>
          <pc:picChg chg="del">
            <ac:chgData name="Rosales, Karla" userId="0b2e1671-3f43-44dd-8c43-a65173f10dda" providerId="ADAL" clId="{6BBD7FCE-D1A7-4346-9404-734CCB77EDDE}" dt="2024-08-22T14:51:46.038" v="2" actId="478"/>
            <ac:picMkLst>
              <pc:docMk/>
              <pc:sldMasterMk cId="2610120627" sldId="2147483665"/>
              <pc:sldLayoutMk cId="3117986444" sldId="2147483668"/>
              <ac:picMk id="7" creationId="{00000000-0000-0000-0000-000000000000}"/>
            </ac:picMkLst>
          </pc:picChg>
          <pc:picChg chg="del">
            <ac:chgData name="Rosales, Karla" userId="0b2e1671-3f43-44dd-8c43-a65173f10dda" providerId="ADAL" clId="{6BBD7FCE-D1A7-4346-9404-734CCB77EDDE}" dt="2024-08-22T14:51:46.942" v="3" actId="478"/>
            <ac:picMkLst>
              <pc:docMk/>
              <pc:sldMasterMk cId="2610120627" sldId="2147483665"/>
              <pc:sldLayoutMk cId="3117986444" sldId="2147483668"/>
              <ac:picMk id="8" creationId="{00000000-0000-0000-0000-000000000000}"/>
            </ac:picMkLst>
          </pc:picChg>
          <pc:picChg chg="del">
            <ac:chgData name="Rosales, Karla" userId="0b2e1671-3f43-44dd-8c43-a65173f10dda" providerId="ADAL" clId="{6BBD7FCE-D1A7-4346-9404-734CCB77EDDE}" dt="2024-08-22T14:51:48.096" v="4" actId="478"/>
            <ac:picMkLst>
              <pc:docMk/>
              <pc:sldMasterMk cId="2610120627" sldId="2147483665"/>
              <pc:sldLayoutMk cId="3117986444" sldId="2147483668"/>
              <ac:picMk id="9" creationId="{00000000-0000-0000-0000-000000000000}"/>
            </ac:picMkLst>
          </pc:picChg>
          <pc:picChg chg="del">
            <ac:chgData name="Rosales, Karla" userId="0b2e1671-3f43-44dd-8c43-a65173f10dda" providerId="ADAL" clId="{6BBD7FCE-D1A7-4346-9404-734CCB77EDDE}" dt="2024-08-22T14:51:43.682" v="1" actId="478"/>
            <ac:picMkLst>
              <pc:docMk/>
              <pc:sldMasterMk cId="2610120627" sldId="2147483665"/>
              <pc:sldLayoutMk cId="3117986444" sldId="2147483668"/>
              <ac:picMk id="10" creationId="{00000000-0000-0000-0000-000000000000}"/>
            </ac:picMkLst>
          </pc:picChg>
        </pc:sldLayoutChg>
        <pc:sldLayoutChg chg="delSp modSp mod">
          <pc:chgData name="Rosales, Karla" userId="0b2e1671-3f43-44dd-8c43-a65173f10dda" providerId="ADAL" clId="{6BBD7FCE-D1A7-4346-9404-734CCB77EDDE}" dt="2024-08-22T14:51:52.174" v="7" actId="478"/>
          <pc:sldLayoutMkLst>
            <pc:docMk/>
            <pc:sldMasterMk cId="2610120627" sldId="2147483665"/>
            <pc:sldLayoutMk cId="1758207668" sldId="2147483669"/>
          </pc:sldLayoutMkLst>
          <pc:picChg chg="del">
            <ac:chgData name="Rosales, Karla" userId="0b2e1671-3f43-44dd-8c43-a65173f10dda" providerId="ADAL" clId="{6BBD7FCE-D1A7-4346-9404-734CCB77EDDE}" dt="2024-08-22T14:51:52.174" v="7" actId="478"/>
            <ac:picMkLst>
              <pc:docMk/>
              <pc:sldMasterMk cId="2610120627" sldId="2147483665"/>
              <pc:sldLayoutMk cId="1758207668" sldId="2147483669"/>
              <ac:picMk id="8" creationId="{00000000-0000-0000-0000-000000000000}"/>
            </ac:picMkLst>
          </pc:picChg>
          <pc:picChg chg="del">
            <ac:chgData name="Rosales, Karla" userId="0b2e1671-3f43-44dd-8c43-a65173f10dda" providerId="ADAL" clId="{6BBD7FCE-D1A7-4346-9404-734CCB77EDDE}" dt="2024-08-22T14:51:50.846" v="6" actId="478"/>
            <ac:picMkLst>
              <pc:docMk/>
              <pc:sldMasterMk cId="2610120627" sldId="2147483665"/>
              <pc:sldLayoutMk cId="1758207668" sldId="2147483669"/>
              <ac:picMk id="9" creationId="{00000000-0000-0000-0000-000000000000}"/>
            </ac:picMkLst>
          </pc:picChg>
        </pc:sldLayoutChg>
        <pc:sldLayoutChg chg="delSp modSp mod">
          <pc:chgData name="Rosales, Karla" userId="0b2e1671-3f43-44dd-8c43-a65173f10dda" providerId="ADAL" clId="{6BBD7FCE-D1A7-4346-9404-734CCB77EDDE}" dt="2024-08-22T14:51:55.109" v="10" actId="478"/>
          <pc:sldLayoutMkLst>
            <pc:docMk/>
            <pc:sldMasterMk cId="2610120627" sldId="2147483665"/>
            <pc:sldLayoutMk cId="2493063086" sldId="2147483670"/>
          </pc:sldLayoutMkLst>
          <pc:picChg chg="del">
            <ac:chgData name="Rosales, Karla" userId="0b2e1671-3f43-44dd-8c43-a65173f10dda" providerId="ADAL" clId="{6BBD7FCE-D1A7-4346-9404-734CCB77EDDE}" dt="2024-08-22T14:51:55.109" v="10" actId="478"/>
            <ac:picMkLst>
              <pc:docMk/>
              <pc:sldMasterMk cId="2610120627" sldId="2147483665"/>
              <pc:sldLayoutMk cId="2493063086" sldId="2147483670"/>
              <ac:picMk id="10" creationId="{00000000-0000-0000-0000-000000000000}"/>
            </ac:picMkLst>
          </pc:picChg>
          <pc:picChg chg="del">
            <ac:chgData name="Rosales, Karla" userId="0b2e1671-3f43-44dd-8c43-a65173f10dda" providerId="ADAL" clId="{6BBD7FCE-D1A7-4346-9404-734CCB77EDDE}" dt="2024-08-22T14:51:54.392" v="9" actId="478"/>
            <ac:picMkLst>
              <pc:docMk/>
              <pc:sldMasterMk cId="2610120627" sldId="2147483665"/>
              <pc:sldLayoutMk cId="2493063086" sldId="2147483670"/>
              <ac:picMk id="11" creationId="{00000000-0000-0000-0000-000000000000}"/>
            </ac:picMkLst>
          </pc:picChg>
        </pc:sldLayoutChg>
        <pc:sldLayoutChg chg="delSp modSp mod">
          <pc:chgData name="Rosales, Karla" userId="0b2e1671-3f43-44dd-8c43-a65173f10dda" providerId="ADAL" clId="{6BBD7FCE-D1A7-4346-9404-734CCB77EDDE}" dt="2024-08-22T14:52:09.302" v="13" actId="478"/>
          <pc:sldLayoutMkLst>
            <pc:docMk/>
            <pc:sldMasterMk cId="2610120627" sldId="2147483665"/>
            <pc:sldLayoutMk cId="1437018205" sldId="2147483671"/>
          </pc:sldLayoutMkLst>
          <pc:picChg chg="del">
            <ac:chgData name="Rosales, Karla" userId="0b2e1671-3f43-44dd-8c43-a65173f10dda" providerId="ADAL" clId="{6BBD7FCE-D1A7-4346-9404-734CCB77EDDE}" dt="2024-08-22T14:52:09.302" v="13" actId="478"/>
            <ac:picMkLst>
              <pc:docMk/>
              <pc:sldMasterMk cId="2610120627" sldId="2147483665"/>
              <pc:sldLayoutMk cId="1437018205" sldId="2147483671"/>
              <ac:picMk id="6" creationId="{00000000-0000-0000-0000-000000000000}"/>
            </ac:picMkLst>
          </pc:picChg>
          <pc:picChg chg="del">
            <ac:chgData name="Rosales, Karla" userId="0b2e1671-3f43-44dd-8c43-a65173f10dda" providerId="ADAL" clId="{6BBD7FCE-D1A7-4346-9404-734CCB77EDDE}" dt="2024-08-22T14:52:08.748" v="12" actId="478"/>
            <ac:picMkLst>
              <pc:docMk/>
              <pc:sldMasterMk cId="2610120627" sldId="2147483665"/>
              <pc:sldLayoutMk cId="1437018205" sldId="2147483671"/>
              <ac:picMk id="7" creationId="{00000000-0000-0000-0000-000000000000}"/>
            </ac:picMkLst>
          </pc:picChg>
        </pc:sldLayoutChg>
        <pc:sldLayoutChg chg="delSp modSp mod">
          <pc:chgData name="Rosales, Karla" userId="0b2e1671-3f43-44dd-8c43-a65173f10dda" providerId="ADAL" clId="{6BBD7FCE-D1A7-4346-9404-734CCB77EDDE}" dt="2024-08-22T14:52:12.764" v="16" actId="478"/>
          <pc:sldLayoutMkLst>
            <pc:docMk/>
            <pc:sldMasterMk cId="2610120627" sldId="2147483665"/>
            <pc:sldLayoutMk cId="2219529173" sldId="2147483672"/>
          </pc:sldLayoutMkLst>
          <pc:picChg chg="del">
            <ac:chgData name="Rosales, Karla" userId="0b2e1671-3f43-44dd-8c43-a65173f10dda" providerId="ADAL" clId="{6BBD7FCE-D1A7-4346-9404-734CCB77EDDE}" dt="2024-08-22T14:52:12.764" v="16" actId="478"/>
            <ac:picMkLst>
              <pc:docMk/>
              <pc:sldMasterMk cId="2610120627" sldId="2147483665"/>
              <pc:sldLayoutMk cId="2219529173" sldId="2147483672"/>
              <ac:picMk id="5" creationId="{00000000-0000-0000-0000-000000000000}"/>
            </ac:picMkLst>
          </pc:picChg>
          <pc:picChg chg="del">
            <ac:chgData name="Rosales, Karla" userId="0b2e1671-3f43-44dd-8c43-a65173f10dda" providerId="ADAL" clId="{6BBD7FCE-D1A7-4346-9404-734CCB77EDDE}" dt="2024-08-22T14:52:11.628" v="15" actId="478"/>
            <ac:picMkLst>
              <pc:docMk/>
              <pc:sldMasterMk cId="2610120627" sldId="2147483665"/>
              <pc:sldLayoutMk cId="2219529173" sldId="2147483672"/>
              <ac:picMk id="6" creationId="{00000000-0000-0000-0000-000000000000}"/>
            </ac:picMkLst>
          </pc:picChg>
        </pc:sldLayoutChg>
        <pc:sldLayoutChg chg="delSp modSp mod">
          <pc:chgData name="Rosales, Karla" userId="0b2e1671-3f43-44dd-8c43-a65173f10dda" providerId="ADAL" clId="{6BBD7FCE-D1A7-4346-9404-734CCB77EDDE}" dt="2024-08-22T14:52:17.074" v="19" actId="478"/>
          <pc:sldLayoutMkLst>
            <pc:docMk/>
            <pc:sldMasterMk cId="2610120627" sldId="2147483665"/>
            <pc:sldLayoutMk cId="625784249" sldId="2147483673"/>
          </pc:sldLayoutMkLst>
          <pc:picChg chg="del">
            <ac:chgData name="Rosales, Karla" userId="0b2e1671-3f43-44dd-8c43-a65173f10dda" providerId="ADAL" clId="{6BBD7FCE-D1A7-4346-9404-734CCB77EDDE}" dt="2024-08-22T14:52:17.074" v="19" actId="478"/>
            <ac:picMkLst>
              <pc:docMk/>
              <pc:sldMasterMk cId="2610120627" sldId="2147483665"/>
              <pc:sldLayoutMk cId="625784249" sldId="2147483673"/>
              <ac:picMk id="8" creationId="{00000000-0000-0000-0000-000000000000}"/>
            </ac:picMkLst>
          </pc:picChg>
          <pc:picChg chg="del">
            <ac:chgData name="Rosales, Karla" userId="0b2e1671-3f43-44dd-8c43-a65173f10dda" providerId="ADAL" clId="{6BBD7FCE-D1A7-4346-9404-734CCB77EDDE}" dt="2024-08-22T14:52:16.389" v="18" actId="478"/>
            <ac:picMkLst>
              <pc:docMk/>
              <pc:sldMasterMk cId="2610120627" sldId="2147483665"/>
              <pc:sldLayoutMk cId="625784249" sldId="2147483673"/>
              <ac:picMk id="9" creationId="{00000000-0000-0000-0000-000000000000}"/>
            </ac:picMkLst>
          </pc:picChg>
        </pc:sldLayoutChg>
        <pc:sldLayoutChg chg="delSp modSp mod">
          <pc:chgData name="Rosales, Karla" userId="0b2e1671-3f43-44dd-8c43-a65173f10dda" providerId="ADAL" clId="{6BBD7FCE-D1A7-4346-9404-734CCB77EDDE}" dt="2024-08-22T14:52:21.657" v="23" actId="478"/>
          <pc:sldLayoutMkLst>
            <pc:docMk/>
            <pc:sldMasterMk cId="2610120627" sldId="2147483665"/>
            <pc:sldLayoutMk cId="3313563830" sldId="2147483674"/>
          </pc:sldLayoutMkLst>
          <pc:picChg chg="del">
            <ac:chgData name="Rosales, Karla" userId="0b2e1671-3f43-44dd-8c43-a65173f10dda" providerId="ADAL" clId="{6BBD7FCE-D1A7-4346-9404-734CCB77EDDE}" dt="2024-08-22T14:52:21.657" v="23" actId="478"/>
            <ac:picMkLst>
              <pc:docMk/>
              <pc:sldMasterMk cId="2610120627" sldId="2147483665"/>
              <pc:sldLayoutMk cId="3313563830" sldId="2147483674"/>
              <ac:picMk id="8" creationId="{00000000-0000-0000-0000-000000000000}"/>
            </ac:picMkLst>
          </pc:picChg>
          <pc:picChg chg="del mod">
            <ac:chgData name="Rosales, Karla" userId="0b2e1671-3f43-44dd-8c43-a65173f10dda" providerId="ADAL" clId="{6BBD7FCE-D1A7-4346-9404-734CCB77EDDE}" dt="2024-08-22T14:52:21.108" v="22" actId="478"/>
            <ac:picMkLst>
              <pc:docMk/>
              <pc:sldMasterMk cId="2610120627" sldId="2147483665"/>
              <pc:sldLayoutMk cId="3313563830" sldId="2147483674"/>
              <ac:picMk id="9" creationId="{00000000-0000-0000-0000-000000000000}"/>
            </ac:picMkLst>
          </pc:picChg>
        </pc:sldLayoutChg>
        <pc:sldLayoutChg chg="delSp modSp mod">
          <pc:chgData name="Rosales, Karla" userId="0b2e1671-3f43-44dd-8c43-a65173f10dda" providerId="ADAL" clId="{6BBD7FCE-D1A7-4346-9404-734CCB77EDDE}" dt="2024-08-22T14:52:26.404" v="26" actId="478"/>
          <pc:sldLayoutMkLst>
            <pc:docMk/>
            <pc:sldMasterMk cId="2610120627" sldId="2147483665"/>
            <pc:sldLayoutMk cId="2229426141" sldId="2147483675"/>
          </pc:sldLayoutMkLst>
          <pc:picChg chg="del">
            <ac:chgData name="Rosales, Karla" userId="0b2e1671-3f43-44dd-8c43-a65173f10dda" providerId="ADAL" clId="{6BBD7FCE-D1A7-4346-9404-734CCB77EDDE}" dt="2024-08-22T14:52:26.404" v="26" actId="478"/>
            <ac:picMkLst>
              <pc:docMk/>
              <pc:sldMasterMk cId="2610120627" sldId="2147483665"/>
              <pc:sldLayoutMk cId="2229426141" sldId="2147483675"/>
              <ac:picMk id="7" creationId="{00000000-0000-0000-0000-000000000000}"/>
            </ac:picMkLst>
          </pc:picChg>
          <pc:picChg chg="del">
            <ac:chgData name="Rosales, Karla" userId="0b2e1671-3f43-44dd-8c43-a65173f10dda" providerId="ADAL" clId="{6BBD7FCE-D1A7-4346-9404-734CCB77EDDE}" dt="2024-08-22T14:52:25.739" v="25" actId="478"/>
            <ac:picMkLst>
              <pc:docMk/>
              <pc:sldMasterMk cId="2610120627" sldId="2147483665"/>
              <pc:sldLayoutMk cId="2229426141" sldId="2147483675"/>
              <ac:picMk id="8" creationId="{00000000-0000-0000-0000-000000000000}"/>
            </ac:picMkLst>
          </pc:picChg>
        </pc:sldLayoutChg>
        <pc:sldLayoutChg chg="delSp modSp mod">
          <pc:chgData name="Rosales, Karla" userId="0b2e1671-3f43-44dd-8c43-a65173f10dda" providerId="ADAL" clId="{6BBD7FCE-D1A7-4346-9404-734CCB77EDDE}" dt="2024-08-22T14:52:31.025" v="29" actId="478"/>
          <pc:sldLayoutMkLst>
            <pc:docMk/>
            <pc:sldMasterMk cId="2610120627" sldId="2147483665"/>
            <pc:sldLayoutMk cId="3675154130" sldId="2147483676"/>
          </pc:sldLayoutMkLst>
          <pc:picChg chg="del">
            <ac:chgData name="Rosales, Karla" userId="0b2e1671-3f43-44dd-8c43-a65173f10dda" providerId="ADAL" clId="{6BBD7FCE-D1A7-4346-9404-734CCB77EDDE}" dt="2024-08-22T14:52:31.025" v="29" actId="478"/>
            <ac:picMkLst>
              <pc:docMk/>
              <pc:sldMasterMk cId="2610120627" sldId="2147483665"/>
              <pc:sldLayoutMk cId="3675154130" sldId="2147483676"/>
              <ac:picMk id="7" creationId="{00000000-0000-0000-0000-000000000000}"/>
            </ac:picMkLst>
          </pc:picChg>
          <pc:picChg chg="del">
            <ac:chgData name="Rosales, Karla" userId="0b2e1671-3f43-44dd-8c43-a65173f10dda" providerId="ADAL" clId="{6BBD7FCE-D1A7-4346-9404-734CCB77EDDE}" dt="2024-08-22T14:52:30.375" v="28" actId="478"/>
            <ac:picMkLst>
              <pc:docMk/>
              <pc:sldMasterMk cId="2610120627" sldId="2147483665"/>
              <pc:sldLayoutMk cId="3675154130" sldId="2147483676"/>
              <ac:picMk id="8" creationId="{00000000-0000-0000-0000-000000000000}"/>
            </ac:picMkLst>
          </pc:picChg>
        </pc:sldLayoutChg>
      </pc:sldMasterChg>
      <pc:sldMasterChg chg="modSldLayout">
        <pc:chgData name="Rosales, Karla" userId="0b2e1671-3f43-44dd-8c43-a65173f10dda" providerId="ADAL" clId="{6BBD7FCE-D1A7-4346-9404-734CCB77EDDE}" dt="2024-08-22T14:56:45.262" v="64" actId="478"/>
        <pc:sldMasterMkLst>
          <pc:docMk/>
          <pc:sldMasterMk cId="1728122834" sldId="2147483689"/>
        </pc:sldMasterMkLst>
        <pc:sldLayoutChg chg="delSp modSp mod">
          <pc:chgData name="Rosales, Karla" userId="0b2e1671-3f43-44dd-8c43-a65173f10dda" providerId="ADAL" clId="{6BBD7FCE-D1A7-4346-9404-734CCB77EDDE}" dt="2024-08-22T14:52:35.019" v="32" actId="478"/>
          <pc:sldLayoutMkLst>
            <pc:docMk/>
            <pc:sldMasterMk cId="1728122834" sldId="2147483689"/>
            <pc:sldLayoutMk cId="2802252683" sldId="2147483690"/>
          </pc:sldLayoutMkLst>
          <pc:picChg chg="del">
            <ac:chgData name="Rosales, Karla" userId="0b2e1671-3f43-44dd-8c43-a65173f10dda" providerId="ADAL" clId="{6BBD7FCE-D1A7-4346-9404-734CCB77EDDE}" dt="2024-08-22T14:52:35.019" v="32" actId="478"/>
            <ac:picMkLst>
              <pc:docMk/>
              <pc:sldMasterMk cId="1728122834" sldId="2147483689"/>
              <pc:sldLayoutMk cId="2802252683" sldId="2147483690"/>
              <ac:picMk id="7" creationId="{00000000-0000-0000-0000-000000000000}"/>
            </ac:picMkLst>
          </pc:picChg>
          <pc:picChg chg="del">
            <ac:chgData name="Rosales, Karla" userId="0b2e1671-3f43-44dd-8c43-a65173f10dda" providerId="ADAL" clId="{6BBD7FCE-D1A7-4346-9404-734CCB77EDDE}" dt="2024-08-22T14:52:34.357" v="31" actId="478"/>
            <ac:picMkLst>
              <pc:docMk/>
              <pc:sldMasterMk cId="1728122834" sldId="2147483689"/>
              <pc:sldLayoutMk cId="2802252683" sldId="2147483690"/>
              <ac:picMk id="8" creationId="{00000000-0000-0000-0000-000000000000}"/>
            </ac:picMkLst>
          </pc:picChg>
        </pc:sldLayoutChg>
        <pc:sldLayoutChg chg="delSp modSp mod">
          <pc:chgData name="Rosales, Karla" userId="0b2e1671-3f43-44dd-8c43-a65173f10dda" providerId="ADAL" clId="{6BBD7FCE-D1A7-4346-9404-734CCB77EDDE}" dt="2024-08-22T14:52:38.088" v="35" actId="478"/>
          <pc:sldLayoutMkLst>
            <pc:docMk/>
            <pc:sldMasterMk cId="1728122834" sldId="2147483689"/>
            <pc:sldLayoutMk cId="1076511477" sldId="2147483691"/>
          </pc:sldLayoutMkLst>
          <pc:picChg chg="del">
            <ac:chgData name="Rosales, Karla" userId="0b2e1671-3f43-44dd-8c43-a65173f10dda" providerId="ADAL" clId="{6BBD7FCE-D1A7-4346-9404-734CCB77EDDE}" dt="2024-08-22T14:52:38.088" v="35" actId="478"/>
            <ac:picMkLst>
              <pc:docMk/>
              <pc:sldMasterMk cId="1728122834" sldId="2147483689"/>
              <pc:sldLayoutMk cId="1076511477" sldId="2147483691"/>
              <ac:picMk id="7" creationId="{00000000-0000-0000-0000-000000000000}"/>
            </ac:picMkLst>
          </pc:picChg>
          <pc:picChg chg="del">
            <ac:chgData name="Rosales, Karla" userId="0b2e1671-3f43-44dd-8c43-a65173f10dda" providerId="ADAL" clId="{6BBD7FCE-D1A7-4346-9404-734CCB77EDDE}" dt="2024-08-22T14:52:37.437" v="34" actId="478"/>
            <ac:picMkLst>
              <pc:docMk/>
              <pc:sldMasterMk cId="1728122834" sldId="2147483689"/>
              <pc:sldLayoutMk cId="1076511477" sldId="2147483691"/>
              <ac:picMk id="8" creationId="{00000000-0000-0000-0000-000000000000}"/>
            </ac:picMkLst>
          </pc:picChg>
        </pc:sldLayoutChg>
        <pc:sldLayoutChg chg="delSp modSp mod">
          <pc:chgData name="Rosales, Karla" userId="0b2e1671-3f43-44dd-8c43-a65173f10dda" providerId="ADAL" clId="{6BBD7FCE-D1A7-4346-9404-734CCB77EDDE}" dt="2024-08-22T14:52:42.638" v="40" actId="478"/>
          <pc:sldLayoutMkLst>
            <pc:docMk/>
            <pc:sldMasterMk cId="1728122834" sldId="2147483689"/>
            <pc:sldLayoutMk cId="3643900254" sldId="2147483692"/>
          </pc:sldLayoutMkLst>
          <pc:picChg chg="del">
            <ac:chgData name="Rosales, Karla" userId="0b2e1671-3f43-44dd-8c43-a65173f10dda" providerId="ADAL" clId="{6BBD7FCE-D1A7-4346-9404-734CCB77EDDE}" dt="2024-08-22T14:52:41.991" v="39" actId="478"/>
            <ac:picMkLst>
              <pc:docMk/>
              <pc:sldMasterMk cId="1728122834" sldId="2147483689"/>
              <pc:sldLayoutMk cId="3643900254" sldId="2147483692"/>
              <ac:picMk id="7" creationId="{00000000-0000-0000-0000-000000000000}"/>
            </ac:picMkLst>
          </pc:picChg>
          <pc:picChg chg="del">
            <ac:chgData name="Rosales, Karla" userId="0b2e1671-3f43-44dd-8c43-a65173f10dda" providerId="ADAL" clId="{6BBD7FCE-D1A7-4346-9404-734CCB77EDDE}" dt="2024-08-22T14:52:42.638" v="40" actId="478"/>
            <ac:picMkLst>
              <pc:docMk/>
              <pc:sldMasterMk cId="1728122834" sldId="2147483689"/>
              <pc:sldLayoutMk cId="3643900254" sldId="2147483692"/>
              <ac:picMk id="8" creationId="{00000000-0000-0000-0000-000000000000}"/>
            </ac:picMkLst>
          </pc:picChg>
          <pc:picChg chg="del">
            <ac:chgData name="Rosales, Karla" userId="0b2e1671-3f43-44dd-8c43-a65173f10dda" providerId="ADAL" clId="{6BBD7FCE-D1A7-4346-9404-734CCB77EDDE}" dt="2024-08-22T14:52:41.287" v="38" actId="478"/>
            <ac:picMkLst>
              <pc:docMk/>
              <pc:sldMasterMk cId="1728122834" sldId="2147483689"/>
              <pc:sldLayoutMk cId="3643900254" sldId="2147483692"/>
              <ac:picMk id="9" creationId="{00000000-0000-0000-0000-000000000000}"/>
            </ac:picMkLst>
          </pc:picChg>
          <pc:picChg chg="del">
            <ac:chgData name="Rosales, Karla" userId="0b2e1671-3f43-44dd-8c43-a65173f10dda" providerId="ADAL" clId="{6BBD7FCE-D1A7-4346-9404-734CCB77EDDE}" dt="2024-08-22T14:52:40.622" v="37" actId="478"/>
            <ac:picMkLst>
              <pc:docMk/>
              <pc:sldMasterMk cId="1728122834" sldId="2147483689"/>
              <pc:sldLayoutMk cId="3643900254" sldId="2147483692"/>
              <ac:picMk id="10" creationId="{00000000-0000-0000-0000-000000000000}"/>
            </ac:picMkLst>
          </pc:picChg>
        </pc:sldLayoutChg>
        <pc:sldLayoutChg chg="delSp modSp mod">
          <pc:chgData name="Rosales, Karla" userId="0b2e1671-3f43-44dd-8c43-a65173f10dda" providerId="ADAL" clId="{6BBD7FCE-D1A7-4346-9404-734CCB77EDDE}" dt="2024-08-22T14:52:46.706" v="43" actId="478"/>
          <pc:sldLayoutMkLst>
            <pc:docMk/>
            <pc:sldMasterMk cId="1728122834" sldId="2147483689"/>
            <pc:sldLayoutMk cId="594626024" sldId="2147483693"/>
          </pc:sldLayoutMkLst>
          <pc:picChg chg="del">
            <ac:chgData name="Rosales, Karla" userId="0b2e1671-3f43-44dd-8c43-a65173f10dda" providerId="ADAL" clId="{6BBD7FCE-D1A7-4346-9404-734CCB77EDDE}" dt="2024-08-22T14:52:46.706" v="43" actId="478"/>
            <ac:picMkLst>
              <pc:docMk/>
              <pc:sldMasterMk cId="1728122834" sldId="2147483689"/>
              <pc:sldLayoutMk cId="594626024" sldId="2147483693"/>
              <ac:picMk id="8" creationId="{00000000-0000-0000-0000-000000000000}"/>
            </ac:picMkLst>
          </pc:picChg>
          <pc:picChg chg="del">
            <ac:chgData name="Rosales, Karla" userId="0b2e1671-3f43-44dd-8c43-a65173f10dda" providerId="ADAL" clId="{6BBD7FCE-D1A7-4346-9404-734CCB77EDDE}" dt="2024-08-22T14:52:46.012" v="42" actId="478"/>
            <ac:picMkLst>
              <pc:docMk/>
              <pc:sldMasterMk cId="1728122834" sldId="2147483689"/>
              <pc:sldLayoutMk cId="594626024" sldId="2147483693"/>
              <ac:picMk id="9" creationId="{00000000-0000-0000-0000-000000000000}"/>
            </ac:picMkLst>
          </pc:picChg>
        </pc:sldLayoutChg>
        <pc:sldLayoutChg chg="delSp modSp mod">
          <pc:chgData name="Rosales, Karla" userId="0b2e1671-3f43-44dd-8c43-a65173f10dda" providerId="ADAL" clId="{6BBD7FCE-D1A7-4346-9404-734CCB77EDDE}" dt="2024-08-22T14:52:49.158" v="46" actId="478"/>
          <pc:sldLayoutMkLst>
            <pc:docMk/>
            <pc:sldMasterMk cId="1728122834" sldId="2147483689"/>
            <pc:sldLayoutMk cId="330530823" sldId="2147483694"/>
          </pc:sldLayoutMkLst>
          <pc:picChg chg="del">
            <ac:chgData name="Rosales, Karla" userId="0b2e1671-3f43-44dd-8c43-a65173f10dda" providerId="ADAL" clId="{6BBD7FCE-D1A7-4346-9404-734CCB77EDDE}" dt="2024-08-22T14:52:49.158" v="46" actId="478"/>
            <ac:picMkLst>
              <pc:docMk/>
              <pc:sldMasterMk cId="1728122834" sldId="2147483689"/>
              <pc:sldLayoutMk cId="330530823" sldId="2147483694"/>
              <ac:picMk id="10" creationId="{00000000-0000-0000-0000-000000000000}"/>
            </ac:picMkLst>
          </pc:picChg>
          <pc:picChg chg="del">
            <ac:chgData name="Rosales, Karla" userId="0b2e1671-3f43-44dd-8c43-a65173f10dda" providerId="ADAL" clId="{6BBD7FCE-D1A7-4346-9404-734CCB77EDDE}" dt="2024-08-22T14:52:48.541" v="45" actId="478"/>
            <ac:picMkLst>
              <pc:docMk/>
              <pc:sldMasterMk cId="1728122834" sldId="2147483689"/>
              <pc:sldLayoutMk cId="330530823" sldId="2147483694"/>
              <ac:picMk id="11" creationId="{00000000-0000-0000-0000-000000000000}"/>
            </ac:picMkLst>
          </pc:picChg>
        </pc:sldLayoutChg>
        <pc:sldLayoutChg chg="delSp modSp mod">
          <pc:chgData name="Rosales, Karla" userId="0b2e1671-3f43-44dd-8c43-a65173f10dda" providerId="ADAL" clId="{6BBD7FCE-D1A7-4346-9404-734CCB77EDDE}" dt="2024-08-22T14:54:13.205" v="53" actId="478"/>
          <pc:sldLayoutMkLst>
            <pc:docMk/>
            <pc:sldMasterMk cId="1728122834" sldId="2147483689"/>
            <pc:sldLayoutMk cId="1311272582" sldId="2147483695"/>
          </pc:sldLayoutMkLst>
          <pc:picChg chg="del">
            <ac:chgData name="Rosales, Karla" userId="0b2e1671-3f43-44dd-8c43-a65173f10dda" providerId="ADAL" clId="{6BBD7FCE-D1A7-4346-9404-734CCB77EDDE}" dt="2024-08-22T14:54:13.205" v="53" actId="478"/>
            <ac:picMkLst>
              <pc:docMk/>
              <pc:sldMasterMk cId="1728122834" sldId="2147483689"/>
              <pc:sldLayoutMk cId="1311272582" sldId="2147483695"/>
              <ac:picMk id="6" creationId="{00000000-0000-0000-0000-000000000000}"/>
            </ac:picMkLst>
          </pc:picChg>
          <pc:picChg chg="del">
            <ac:chgData name="Rosales, Karla" userId="0b2e1671-3f43-44dd-8c43-a65173f10dda" providerId="ADAL" clId="{6BBD7FCE-D1A7-4346-9404-734CCB77EDDE}" dt="2024-08-22T14:54:11.285" v="52" actId="478"/>
            <ac:picMkLst>
              <pc:docMk/>
              <pc:sldMasterMk cId="1728122834" sldId="2147483689"/>
              <pc:sldLayoutMk cId="1311272582" sldId="2147483695"/>
              <ac:picMk id="7" creationId="{00000000-0000-0000-0000-000000000000}"/>
            </ac:picMkLst>
          </pc:picChg>
        </pc:sldLayoutChg>
        <pc:sldLayoutChg chg="delSp modSp mod">
          <pc:chgData name="Rosales, Karla" userId="0b2e1671-3f43-44dd-8c43-a65173f10dda" providerId="ADAL" clId="{6BBD7FCE-D1A7-4346-9404-734CCB77EDDE}" dt="2024-08-22T14:54:17.439" v="55" actId="478"/>
          <pc:sldLayoutMkLst>
            <pc:docMk/>
            <pc:sldMasterMk cId="1728122834" sldId="2147483689"/>
            <pc:sldLayoutMk cId="504571739" sldId="2147483696"/>
          </pc:sldLayoutMkLst>
          <pc:picChg chg="del">
            <ac:chgData name="Rosales, Karla" userId="0b2e1671-3f43-44dd-8c43-a65173f10dda" providerId="ADAL" clId="{6BBD7FCE-D1A7-4346-9404-734CCB77EDDE}" dt="2024-08-22T14:54:17.439" v="55" actId="478"/>
            <ac:picMkLst>
              <pc:docMk/>
              <pc:sldMasterMk cId="1728122834" sldId="2147483689"/>
              <pc:sldLayoutMk cId="504571739" sldId="2147483696"/>
              <ac:picMk id="5" creationId="{00000000-0000-0000-0000-000000000000}"/>
            </ac:picMkLst>
          </pc:picChg>
          <pc:picChg chg="del">
            <ac:chgData name="Rosales, Karla" userId="0b2e1671-3f43-44dd-8c43-a65173f10dda" providerId="ADAL" clId="{6BBD7FCE-D1A7-4346-9404-734CCB77EDDE}" dt="2024-08-22T14:54:15.764" v="54" actId="478"/>
            <ac:picMkLst>
              <pc:docMk/>
              <pc:sldMasterMk cId="1728122834" sldId="2147483689"/>
              <pc:sldLayoutMk cId="504571739" sldId="2147483696"/>
              <ac:picMk id="6" creationId="{00000000-0000-0000-0000-000000000000}"/>
            </ac:picMkLst>
          </pc:picChg>
        </pc:sldLayoutChg>
        <pc:sldLayoutChg chg="delSp modSp mod">
          <pc:chgData name="Rosales, Karla" userId="0b2e1671-3f43-44dd-8c43-a65173f10dda" providerId="ADAL" clId="{6BBD7FCE-D1A7-4346-9404-734CCB77EDDE}" dt="2024-08-22T14:52:52.614" v="51" actId="478"/>
          <pc:sldLayoutMkLst>
            <pc:docMk/>
            <pc:sldMasterMk cId="1728122834" sldId="2147483689"/>
            <pc:sldLayoutMk cId="831717769" sldId="2147483697"/>
          </pc:sldLayoutMkLst>
          <pc:picChg chg="del">
            <ac:chgData name="Rosales, Karla" userId="0b2e1671-3f43-44dd-8c43-a65173f10dda" providerId="ADAL" clId="{6BBD7FCE-D1A7-4346-9404-734CCB77EDDE}" dt="2024-08-22T14:52:52.614" v="51" actId="478"/>
            <ac:picMkLst>
              <pc:docMk/>
              <pc:sldMasterMk cId="1728122834" sldId="2147483689"/>
              <pc:sldLayoutMk cId="831717769" sldId="2147483697"/>
              <ac:picMk id="8" creationId="{00000000-0000-0000-0000-000000000000}"/>
            </ac:picMkLst>
          </pc:picChg>
          <pc:picChg chg="del">
            <ac:chgData name="Rosales, Karla" userId="0b2e1671-3f43-44dd-8c43-a65173f10dda" providerId="ADAL" clId="{6BBD7FCE-D1A7-4346-9404-734CCB77EDDE}" dt="2024-08-22T14:52:52.055" v="50" actId="478"/>
            <ac:picMkLst>
              <pc:docMk/>
              <pc:sldMasterMk cId="1728122834" sldId="2147483689"/>
              <pc:sldLayoutMk cId="831717769" sldId="2147483697"/>
              <ac:picMk id="9" creationId="{00000000-0000-0000-0000-000000000000}"/>
            </ac:picMkLst>
          </pc:picChg>
        </pc:sldLayoutChg>
        <pc:sldLayoutChg chg="delSp modSp mod">
          <pc:chgData name="Rosales, Karla" userId="0b2e1671-3f43-44dd-8c43-a65173f10dda" providerId="ADAL" clId="{6BBD7FCE-D1A7-4346-9404-734CCB77EDDE}" dt="2024-08-22T14:56:12.440" v="58" actId="478"/>
          <pc:sldLayoutMkLst>
            <pc:docMk/>
            <pc:sldMasterMk cId="1728122834" sldId="2147483689"/>
            <pc:sldLayoutMk cId="3001874914" sldId="2147483698"/>
          </pc:sldLayoutMkLst>
          <pc:picChg chg="del">
            <ac:chgData name="Rosales, Karla" userId="0b2e1671-3f43-44dd-8c43-a65173f10dda" providerId="ADAL" clId="{6BBD7FCE-D1A7-4346-9404-734CCB77EDDE}" dt="2024-08-22T14:56:12.440" v="58" actId="478"/>
            <ac:picMkLst>
              <pc:docMk/>
              <pc:sldMasterMk cId="1728122834" sldId="2147483689"/>
              <pc:sldLayoutMk cId="3001874914" sldId="2147483698"/>
              <ac:picMk id="8" creationId="{00000000-0000-0000-0000-000000000000}"/>
            </ac:picMkLst>
          </pc:picChg>
          <pc:picChg chg="del">
            <ac:chgData name="Rosales, Karla" userId="0b2e1671-3f43-44dd-8c43-a65173f10dda" providerId="ADAL" clId="{6BBD7FCE-D1A7-4346-9404-734CCB77EDDE}" dt="2024-08-22T14:55:16.102" v="57" actId="478"/>
            <ac:picMkLst>
              <pc:docMk/>
              <pc:sldMasterMk cId="1728122834" sldId="2147483689"/>
              <pc:sldLayoutMk cId="3001874914" sldId="2147483698"/>
              <ac:picMk id="9" creationId="{00000000-0000-0000-0000-000000000000}"/>
            </ac:picMkLst>
          </pc:picChg>
        </pc:sldLayoutChg>
        <pc:sldLayoutChg chg="delSp modSp mod">
          <pc:chgData name="Rosales, Karla" userId="0b2e1671-3f43-44dd-8c43-a65173f10dda" providerId="ADAL" clId="{6BBD7FCE-D1A7-4346-9404-734CCB77EDDE}" dt="2024-08-22T14:56:19.176" v="61" actId="478"/>
          <pc:sldLayoutMkLst>
            <pc:docMk/>
            <pc:sldMasterMk cId="1728122834" sldId="2147483689"/>
            <pc:sldLayoutMk cId="79248666" sldId="2147483699"/>
          </pc:sldLayoutMkLst>
          <pc:picChg chg="del">
            <ac:chgData name="Rosales, Karla" userId="0b2e1671-3f43-44dd-8c43-a65173f10dda" providerId="ADAL" clId="{6BBD7FCE-D1A7-4346-9404-734CCB77EDDE}" dt="2024-08-22T14:56:19.176" v="61" actId="478"/>
            <ac:picMkLst>
              <pc:docMk/>
              <pc:sldMasterMk cId="1728122834" sldId="2147483689"/>
              <pc:sldLayoutMk cId="79248666" sldId="2147483699"/>
              <ac:picMk id="7" creationId="{00000000-0000-0000-0000-000000000000}"/>
            </ac:picMkLst>
          </pc:picChg>
          <pc:picChg chg="del">
            <ac:chgData name="Rosales, Karla" userId="0b2e1671-3f43-44dd-8c43-a65173f10dda" providerId="ADAL" clId="{6BBD7FCE-D1A7-4346-9404-734CCB77EDDE}" dt="2024-08-22T14:56:17.609" v="60" actId="478"/>
            <ac:picMkLst>
              <pc:docMk/>
              <pc:sldMasterMk cId="1728122834" sldId="2147483689"/>
              <pc:sldLayoutMk cId="79248666" sldId="2147483699"/>
              <ac:picMk id="8" creationId="{00000000-0000-0000-0000-000000000000}"/>
            </ac:picMkLst>
          </pc:picChg>
        </pc:sldLayoutChg>
        <pc:sldLayoutChg chg="delSp modSp mod">
          <pc:chgData name="Rosales, Karla" userId="0b2e1671-3f43-44dd-8c43-a65173f10dda" providerId="ADAL" clId="{6BBD7FCE-D1A7-4346-9404-734CCB77EDDE}" dt="2024-08-22T14:56:45.262" v="64" actId="478"/>
          <pc:sldLayoutMkLst>
            <pc:docMk/>
            <pc:sldMasterMk cId="1728122834" sldId="2147483689"/>
            <pc:sldLayoutMk cId="3847829239" sldId="2147483700"/>
          </pc:sldLayoutMkLst>
          <pc:picChg chg="del">
            <ac:chgData name="Rosales, Karla" userId="0b2e1671-3f43-44dd-8c43-a65173f10dda" providerId="ADAL" clId="{6BBD7FCE-D1A7-4346-9404-734CCB77EDDE}" dt="2024-08-22T14:56:45.262" v="64" actId="478"/>
            <ac:picMkLst>
              <pc:docMk/>
              <pc:sldMasterMk cId="1728122834" sldId="2147483689"/>
              <pc:sldLayoutMk cId="3847829239" sldId="2147483700"/>
              <ac:picMk id="7" creationId="{00000000-0000-0000-0000-000000000000}"/>
            </ac:picMkLst>
          </pc:picChg>
          <pc:picChg chg="del">
            <ac:chgData name="Rosales, Karla" userId="0b2e1671-3f43-44dd-8c43-a65173f10dda" providerId="ADAL" clId="{6BBD7FCE-D1A7-4346-9404-734CCB77EDDE}" dt="2024-08-22T14:56:43.724" v="63" actId="478"/>
            <ac:picMkLst>
              <pc:docMk/>
              <pc:sldMasterMk cId="1728122834" sldId="2147483689"/>
              <pc:sldLayoutMk cId="3847829239" sldId="2147483700"/>
              <ac:picMk id="8" creationId="{00000000-0000-0000-0000-000000000000}"/>
            </ac:picMkLst>
          </pc:picChg>
        </pc:sldLayoutChg>
      </pc:sldMasterChg>
      <pc:sldMasterChg chg="modSldLayout">
        <pc:chgData name="Rosales, Karla" userId="0b2e1671-3f43-44dd-8c43-a65173f10dda" providerId="ADAL" clId="{6BBD7FCE-D1A7-4346-9404-734CCB77EDDE}" dt="2024-08-22T15:00:03.205" v="91" actId="478"/>
        <pc:sldMasterMkLst>
          <pc:docMk/>
          <pc:sldMasterMk cId="3498244416" sldId="2147483701"/>
        </pc:sldMasterMkLst>
        <pc:sldLayoutChg chg="delSp modSp mod">
          <pc:chgData name="Rosales, Karla" userId="0b2e1671-3f43-44dd-8c43-a65173f10dda" providerId="ADAL" clId="{6BBD7FCE-D1A7-4346-9404-734CCB77EDDE}" dt="2024-08-22T14:56:49.276" v="66" actId="478"/>
          <pc:sldLayoutMkLst>
            <pc:docMk/>
            <pc:sldMasterMk cId="3498244416" sldId="2147483701"/>
            <pc:sldLayoutMk cId="395014370" sldId="2147483702"/>
          </pc:sldLayoutMkLst>
          <pc:picChg chg="del">
            <ac:chgData name="Rosales, Karla" userId="0b2e1671-3f43-44dd-8c43-a65173f10dda" providerId="ADAL" clId="{6BBD7FCE-D1A7-4346-9404-734CCB77EDDE}" dt="2024-08-22T14:56:49.276" v="66" actId="478"/>
            <ac:picMkLst>
              <pc:docMk/>
              <pc:sldMasterMk cId="3498244416" sldId="2147483701"/>
              <pc:sldLayoutMk cId="395014370" sldId="2147483702"/>
              <ac:picMk id="7" creationId="{00000000-0000-0000-0000-000000000000}"/>
            </ac:picMkLst>
          </pc:picChg>
        </pc:sldLayoutChg>
        <pc:sldLayoutChg chg="delSp modSp mod">
          <pc:chgData name="Rosales, Karla" userId="0b2e1671-3f43-44dd-8c43-a65173f10dda" providerId="ADAL" clId="{6BBD7FCE-D1A7-4346-9404-734CCB77EDDE}" dt="2024-08-22T14:56:52.621" v="68" actId="478"/>
          <pc:sldLayoutMkLst>
            <pc:docMk/>
            <pc:sldMasterMk cId="3498244416" sldId="2147483701"/>
            <pc:sldLayoutMk cId="4144927460" sldId="2147483703"/>
          </pc:sldLayoutMkLst>
          <pc:picChg chg="del">
            <ac:chgData name="Rosales, Karla" userId="0b2e1671-3f43-44dd-8c43-a65173f10dda" providerId="ADAL" clId="{6BBD7FCE-D1A7-4346-9404-734CCB77EDDE}" dt="2024-08-22T14:56:52.621" v="68" actId="478"/>
            <ac:picMkLst>
              <pc:docMk/>
              <pc:sldMasterMk cId="3498244416" sldId="2147483701"/>
              <pc:sldLayoutMk cId="4144927460" sldId="2147483703"/>
              <ac:picMk id="7" creationId="{00000000-0000-0000-0000-000000000000}"/>
            </ac:picMkLst>
          </pc:picChg>
        </pc:sldLayoutChg>
        <pc:sldLayoutChg chg="delSp modSp mod">
          <pc:chgData name="Rosales, Karla" userId="0b2e1671-3f43-44dd-8c43-a65173f10dda" providerId="ADAL" clId="{6BBD7FCE-D1A7-4346-9404-734CCB77EDDE}" dt="2024-08-22T14:56:57.058" v="71" actId="478"/>
          <pc:sldLayoutMkLst>
            <pc:docMk/>
            <pc:sldMasterMk cId="3498244416" sldId="2147483701"/>
            <pc:sldLayoutMk cId="1678933600" sldId="2147483704"/>
          </pc:sldLayoutMkLst>
          <pc:picChg chg="del">
            <ac:chgData name="Rosales, Karla" userId="0b2e1671-3f43-44dd-8c43-a65173f10dda" providerId="ADAL" clId="{6BBD7FCE-D1A7-4346-9404-734CCB77EDDE}" dt="2024-08-22T14:56:57.058" v="71" actId="478"/>
            <ac:picMkLst>
              <pc:docMk/>
              <pc:sldMasterMk cId="3498244416" sldId="2147483701"/>
              <pc:sldLayoutMk cId="1678933600" sldId="2147483704"/>
              <ac:picMk id="7" creationId="{00000000-0000-0000-0000-000000000000}"/>
            </ac:picMkLst>
          </pc:picChg>
          <pc:picChg chg="del">
            <ac:chgData name="Rosales, Karla" userId="0b2e1671-3f43-44dd-8c43-a65173f10dda" providerId="ADAL" clId="{6BBD7FCE-D1A7-4346-9404-734CCB77EDDE}" dt="2024-08-22T14:56:55.328" v="70" actId="478"/>
            <ac:picMkLst>
              <pc:docMk/>
              <pc:sldMasterMk cId="3498244416" sldId="2147483701"/>
              <pc:sldLayoutMk cId="1678933600" sldId="2147483704"/>
              <ac:picMk id="8" creationId="{00000000-0000-0000-0000-000000000000}"/>
            </ac:picMkLst>
          </pc:picChg>
        </pc:sldLayoutChg>
        <pc:sldLayoutChg chg="delSp modSp mod">
          <pc:chgData name="Rosales, Karla" userId="0b2e1671-3f43-44dd-8c43-a65173f10dda" providerId="ADAL" clId="{6BBD7FCE-D1A7-4346-9404-734CCB77EDDE}" dt="2024-08-22T14:59:37.655" v="73" actId="478"/>
          <pc:sldLayoutMkLst>
            <pc:docMk/>
            <pc:sldMasterMk cId="3498244416" sldId="2147483701"/>
            <pc:sldLayoutMk cId="2231588999" sldId="2147483705"/>
          </pc:sldLayoutMkLst>
          <pc:picChg chg="del">
            <ac:chgData name="Rosales, Karla" userId="0b2e1671-3f43-44dd-8c43-a65173f10dda" providerId="ADAL" clId="{6BBD7FCE-D1A7-4346-9404-734CCB77EDDE}" dt="2024-08-22T14:59:37.655" v="73" actId="478"/>
            <ac:picMkLst>
              <pc:docMk/>
              <pc:sldMasterMk cId="3498244416" sldId="2147483701"/>
              <pc:sldLayoutMk cId="2231588999" sldId="2147483705"/>
              <ac:picMk id="8" creationId="{00000000-0000-0000-0000-000000000000}"/>
            </ac:picMkLst>
          </pc:picChg>
        </pc:sldLayoutChg>
        <pc:sldLayoutChg chg="delSp modSp mod">
          <pc:chgData name="Rosales, Karla" userId="0b2e1671-3f43-44dd-8c43-a65173f10dda" providerId="ADAL" clId="{6BBD7FCE-D1A7-4346-9404-734CCB77EDDE}" dt="2024-08-22T14:59:39.974" v="76" actId="478"/>
          <pc:sldLayoutMkLst>
            <pc:docMk/>
            <pc:sldMasterMk cId="3498244416" sldId="2147483701"/>
            <pc:sldLayoutMk cId="2627800991" sldId="2147483706"/>
          </pc:sldLayoutMkLst>
          <pc:picChg chg="del mod">
            <ac:chgData name="Rosales, Karla" userId="0b2e1671-3f43-44dd-8c43-a65173f10dda" providerId="ADAL" clId="{6BBD7FCE-D1A7-4346-9404-734CCB77EDDE}" dt="2024-08-22T14:59:39.974" v="76" actId="478"/>
            <ac:picMkLst>
              <pc:docMk/>
              <pc:sldMasterMk cId="3498244416" sldId="2147483701"/>
              <pc:sldLayoutMk cId="2627800991" sldId="2147483706"/>
              <ac:picMk id="10" creationId="{00000000-0000-0000-0000-000000000000}"/>
            </ac:picMkLst>
          </pc:picChg>
        </pc:sldLayoutChg>
        <pc:sldLayoutChg chg="delSp modSp mod">
          <pc:chgData name="Rosales, Karla" userId="0b2e1671-3f43-44dd-8c43-a65173f10dda" providerId="ADAL" clId="{6BBD7FCE-D1A7-4346-9404-734CCB77EDDE}" dt="2024-08-22T14:59:41.823" v="78" actId="478"/>
          <pc:sldLayoutMkLst>
            <pc:docMk/>
            <pc:sldMasterMk cId="3498244416" sldId="2147483701"/>
            <pc:sldLayoutMk cId="4164280137" sldId="2147483707"/>
          </pc:sldLayoutMkLst>
          <pc:picChg chg="del">
            <ac:chgData name="Rosales, Karla" userId="0b2e1671-3f43-44dd-8c43-a65173f10dda" providerId="ADAL" clId="{6BBD7FCE-D1A7-4346-9404-734CCB77EDDE}" dt="2024-08-22T14:59:41.823" v="78" actId="478"/>
            <ac:picMkLst>
              <pc:docMk/>
              <pc:sldMasterMk cId="3498244416" sldId="2147483701"/>
              <pc:sldLayoutMk cId="4164280137" sldId="2147483707"/>
              <ac:picMk id="6" creationId="{00000000-0000-0000-0000-000000000000}"/>
            </ac:picMkLst>
          </pc:picChg>
        </pc:sldLayoutChg>
        <pc:sldLayoutChg chg="delSp modSp mod">
          <pc:chgData name="Rosales, Karla" userId="0b2e1671-3f43-44dd-8c43-a65173f10dda" providerId="ADAL" clId="{6BBD7FCE-D1A7-4346-9404-734CCB77EDDE}" dt="2024-08-22T14:59:44.524" v="83" actId="478"/>
          <pc:sldLayoutMkLst>
            <pc:docMk/>
            <pc:sldMasterMk cId="3498244416" sldId="2147483701"/>
            <pc:sldLayoutMk cId="4067823062" sldId="2147483708"/>
          </pc:sldLayoutMkLst>
          <pc:picChg chg="del mod">
            <ac:chgData name="Rosales, Karla" userId="0b2e1671-3f43-44dd-8c43-a65173f10dda" providerId="ADAL" clId="{6BBD7FCE-D1A7-4346-9404-734CCB77EDDE}" dt="2024-08-22T14:59:44.524" v="83" actId="478"/>
            <ac:picMkLst>
              <pc:docMk/>
              <pc:sldMasterMk cId="3498244416" sldId="2147483701"/>
              <pc:sldLayoutMk cId="4067823062" sldId="2147483708"/>
              <ac:picMk id="5" creationId="{00000000-0000-0000-0000-000000000000}"/>
            </ac:picMkLst>
          </pc:picChg>
        </pc:sldLayoutChg>
        <pc:sldLayoutChg chg="delSp modSp mod">
          <pc:chgData name="Rosales, Karla" userId="0b2e1671-3f43-44dd-8c43-a65173f10dda" providerId="ADAL" clId="{6BBD7FCE-D1A7-4346-9404-734CCB77EDDE}" dt="2024-08-22T14:59:57.312" v="85" actId="478"/>
          <pc:sldLayoutMkLst>
            <pc:docMk/>
            <pc:sldMasterMk cId="3498244416" sldId="2147483701"/>
            <pc:sldLayoutMk cId="2811526854" sldId="2147483709"/>
          </pc:sldLayoutMkLst>
          <pc:picChg chg="del mod">
            <ac:chgData name="Rosales, Karla" userId="0b2e1671-3f43-44dd-8c43-a65173f10dda" providerId="ADAL" clId="{6BBD7FCE-D1A7-4346-9404-734CCB77EDDE}" dt="2024-08-22T14:59:57.312" v="85" actId="478"/>
            <ac:picMkLst>
              <pc:docMk/>
              <pc:sldMasterMk cId="3498244416" sldId="2147483701"/>
              <pc:sldLayoutMk cId="2811526854" sldId="2147483709"/>
              <ac:picMk id="8" creationId="{00000000-0000-0000-0000-000000000000}"/>
            </ac:picMkLst>
          </pc:picChg>
        </pc:sldLayoutChg>
        <pc:sldLayoutChg chg="delSp modSp mod">
          <pc:chgData name="Rosales, Karla" userId="0b2e1671-3f43-44dd-8c43-a65173f10dda" providerId="ADAL" clId="{6BBD7FCE-D1A7-4346-9404-734CCB77EDDE}" dt="2024-08-22T14:59:59.242" v="87" actId="478"/>
          <pc:sldLayoutMkLst>
            <pc:docMk/>
            <pc:sldMasterMk cId="3498244416" sldId="2147483701"/>
            <pc:sldLayoutMk cId="2167486363" sldId="2147483710"/>
          </pc:sldLayoutMkLst>
          <pc:picChg chg="del mod">
            <ac:chgData name="Rosales, Karla" userId="0b2e1671-3f43-44dd-8c43-a65173f10dda" providerId="ADAL" clId="{6BBD7FCE-D1A7-4346-9404-734CCB77EDDE}" dt="2024-08-22T14:59:59.242" v="87" actId="478"/>
            <ac:picMkLst>
              <pc:docMk/>
              <pc:sldMasterMk cId="3498244416" sldId="2147483701"/>
              <pc:sldLayoutMk cId="2167486363" sldId="2147483710"/>
              <ac:picMk id="8" creationId="{00000000-0000-0000-0000-000000000000}"/>
            </ac:picMkLst>
          </pc:picChg>
        </pc:sldLayoutChg>
        <pc:sldLayoutChg chg="delSp modSp mod">
          <pc:chgData name="Rosales, Karla" userId="0b2e1671-3f43-44dd-8c43-a65173f10dda" providerId="ADAL" clId="{6BBD7FCE-D1A7-4346-9404-734CCB77EDDE}" dt="2024-08-22T15:00:01.138" v="89" actId="478"/>
          <pc:sldLayoutMkLst>
            <pc:docMk/>
            <pc:sldMasterMk cId="3498244416" sldId="2147483701"/>
            <pc:sldLayoutMk cId="2721367246" sldId="2147483711"/>
          </pc:sldLayoutMkLst>
          <pc:picChg chg="del">
            <ac:chgData name="Rosales, Karla" userId="0b2e1671-3f43-44dd-8c43-a65173f10dda" providerId="ADAL" clId="{6BBD7FCE-D1A7-4346-9404-734CCB77EDDE}" dt="2024-08-22T15:00:01.138" v="89" actId="478"/>
            <ac:picMkLst>
              <pc:docMk/>
              <pc:sldMasterMk cId="3498244416" sldId="2147483701"/>
              <pc:sldLayoutMk cId="2721367246" sldId="2147483711"/>
              <ac:picMk id="7" creationId="{00000000-0000-0000-0000-000000000000}"/>
            </ac:picMkLst>
          </pc:picChg>
        </pc:sldLayoutChg>
        <pc:sldLayoutChg chg="delSp modSp mod">
          <pc:chgData name="Rosales, Karla" userId="0b2e1671-3f43-44dd-8c43-a65173f10dda" providerId="ADAL" clId="{6BBD7FCE-D1A7-4346-9404-734CCB77EDDE}" dt="2024-08-22T15:00:03.205" v="91" actId="478"/>
          <pc:sldLayoutMkLst>
            <pc:docMk/>
            <pc:sldMasterMk cId="3498244416" sldId="2147483701"/>
            <pc:sldLayoutMk cId="1544639438" sldId="2147483712"/>
          </pc:sldLayoutMkLst>
          <pc:picChg chg="del">
            <ac:chgData name="Rosales, Karla" userId="0b2e1671-3f43-44dd-8c43-a65173f10dda" providerId="ADAL" clId="{6BBD7FCE-D1A7-4346-9404-734CCB77EDDE}" dt="2024-08-22T15:00:03.205" v="91" actId="478"/>
            <ac:picMkLst>
              <pc:docMk/>
              <pc:sldMasterMk cId="3498244416" sldId="2147483701"/>
              <pc:sldLayoutMk cId="1544639438" sldId="2147483712"/>
              <ac:picMk id="7" creationId="{00000000-0000-0000-0000-000000000000}"/>
            </ac:picMkLst>
          </pc:picChg>
        </pc:sldLayoutChg>
      </pc:sldMasterChg>
      <pc:sldMasterChg chg="modSp modSldLayout">
        <pc:chgData name="Rosales, Karla" userId="0b2e1671-3f43-44dd-8c43-a65173f10dda" providerId="ADAL" clId="{6BBD7FCE-D1A7-4346-9404-734CCB77EDDE}" dt="2024-08-22T15:03:49.345" v="105" actId="478"/>
        <pc:sldMasterMkLst>
          <pc:docMk/>
          <pc:sldMasterMk cId="3404870256" sldId="2147483713"/>
        </pc:sldMasterMkLst>
        <pc:sldLayoutChg chg="delSp modSp mod">
          <pc:chgData name="Rosales, Karla" userId="0b2e1671-3f43-44dd-8c43-a65173f10dda" providerId="ADAL" clId="{6BBD7FCE-D1A7-4346-9404-734CCB77EDDE}" dt="2024-08-22T15:00:05.807" v="95" actId="478"/>
          <pc:sldLayoutMkLst>
            <pc:docMk/>
            <pc:sldMasterMk cId="3404870256" sldId="2147483713"/>
            <pc:sldLayoutMk cId="3378437094" sldId="2147483714"/>
          </pc:sldLayoutMkLst>
          <pc:picChg chg="del mod">
            <ac:chgData name="Rosales, Karla" userId="0b2e1671-3f43-44dd-8c43-a65173f10dda" providerId="ADAL" clId="{6BBD7FCE-D1A7-4346-9404-734CCB77EDDE}" dt="2024-08-22T15:00:05.807" v="95" actId="478"/>
            <ac:picMkLst>
              <pc:docMk/>
              <pc:sldMasterMk cId="3404870256" sldId="2147483713"/>
              <pc:sldLayoutMk cId="3378437094" sldId="2147483714"/>
              <ac:picMk id="9" creationId="{00000000-0000-0000-0000-000000000000}"/>
            </ac:picMkLst>
          </pc:picChg>
          <pc:picChg chg="del">
            <ac:chgData name="Rosales, Karla" userId="0b2e1671-3f43-44dd-8c43-a65173f10dda" providerId="ADAL" clId="{6BBD7FCE-D1A7-4346-9404-734CCB77EDDE}" dt="2024-08-22T15:00:05.260" v="93" actId="478"/>
            <ac:picMkLst>
              <pc:docMk/>
              <pc:sldMasterMk cId="3404870256" sldId="2147483713"/>
              <pc:sldLayoutMk cId="3378437094" sldId="2147483714"/>
              <ac:picMk id="10" creationId="{00000000-0000-0000-0000-000000000000}"/>
            </ac:picMkLst>
          </pc:picChg>
        </pc:sldLayoutChg>
        <pc:sldLayoutChg chg="delSp modSp mod">
          <pc:chgData name="Rosales, Karla" userId="0b2e1671-3f43-44dd-8c43-a65173f10dda" providerId="ADAL" clId="{6BBD7FCE-D1A7-4346-9404-734CCB77EDDE}" dt="2024-08-22T15:00:08.117" v="98" actId="478"/>
          <pc:sldLayoutMkLst>
            <pc:docMk/>
            <pc:sldMasterMk cId="3404870256" sldId="2147483713"/>
            <pc:sldLayoutMk cId="2277265354" sldId="2147483715"/>
          </pc:sldLayoutMkLst>
          <pc:picChg chg="del">
            <ac:chgData name="Rosales, Karla" userId="0b2e1671-3f43-44dd-8c43-a65173f10dda" providerId="ADAL" clId="{6BBD7FCE-D1A7-4346-9404-734CCB77EDDE}" dt="2024-08-22T15:00:07.614" v="96" actId="478"/>
            <ac:picMkLst>
              <pc:docMk/>
              <pc:sldMasterMk cId="3404870256" sldId="2147483713"/>
              <pc:sldLayoutMk cId="2277265354" sldId="2147483715"/>
              <ac:picMk id="7" creationId="{00000000-0000-0000-0000-000000000000}"/>
            </ac:picMkLst>
          </pc:picChg>
          <pc:picChg chg="del mod">
            <ac:chgData name="Rosales, Karla" userId="0b2e1671-3f43-44dd-8c43-a65173f10dda" providerId="ADAL" clId="{6BBD7FCE-D1A7-4346-9404-734CCB77EDDE}" dt="2024-08-22T15:00:08.117" v="98" actId="478"/>
            <ac:picMkLst>
              <pc:docMk/>
              <pc:sldMasterMk cId="3404870256" sldId="2147483713"/>
              <pc:sldLayoutMk cId="2277265354" sldId="2147483715"/>
              <ac:picMk id="8" creationId="{00000000-0000-0000-0000-000000000000}"/>
            </ac:picMkLst>
          </pc:picChg>
        </pc:sldLayoutChg>
        <pc:sldLayoutChg chg="delSp mod">
          <pc:chgData name="Rosales, Karla" userId="0b2e1671-3f43-44dd-8c43-a65173f10dda" providerId="ADAL" clId="{6BBD7FCE-D1A7-4346-9404-734CCB77EDDE}" dt="2024-08-22T15:01:28.359" v="99" actId="478"/>
          <pc:sldLayoutMkLst>
            <pc:docMk/>
            <pc:sldMasterMk cId="3404870256" sldId="2147483713"/>
            <pc:sldLayoutMk cId="262942534" sldId="2147483717"/>
          </pc:sldLayoutMkLst>
          <pc:picChg chg="del">
            <ac:chgData name="Rosales, Karla" userId="0b2e1671-3f43-44dd-8c43-a65173f10dda" providerId="ADAL" clId="{6BBD7FCE-D1A7-4346-9404-734CCB77EDDE}" dt="2024-08-22T15:01:28.359" v="99" actId="478"/>
            <ac:picMkLst>
              <pc:docMk/>
              <pc:sldMasterMk cId="3404870256" sldId="2147483713"/>
              <pc:sldLayoutMk cId="262942534" sldId="2147483717"/>
              <ac:picMk id="8" creationId="{00000000-0000-0000-0000-000000000000}"/>
            </ac:picMkLst>
          </pc:picChg>
        </pc:sldLayoutChg>
        <pc:sldLayoutChg chg="delSp mod">
          <pc:chgData name="Rosales, Karla" userId="0b2e1671-3f43-44dd-8c43-a65173f10dda" providerId="ADAL" clId="{6BBD7FCE-D1A7-4346-9404-734CCB77EDDE}" dt="2024-08-22T15:01:30.872" v="100" actId="478"/>
          <pc:sldLayoutMkLst>
            <pc:docMk/>
            <pc:sldMasterMk cId="3404870256" sldId="2147483713"/>
            <pc:sldLayoutMk cId="1999287118" sldId="2147483718"/>
          </pc:sldLayoutMkLst>
          <pc:picChg chg="del">
            <ac:chgData name="Rosales, Karla" userId="0b2e1671-3f43-44dd-8c43-a65173f10dda" providerId="ADAL" clId="{6BBD7FCE-D1A7-4346-9404-734CCB77EDDE}" dt="2024-08-22T15:01:30.872" v="100" actId="478"/>
            <ac:picMkLst>
              <pc:docMk/>
              <pc:sldMasterMk cId="3404870256" sldId="2147483713"/>
              <pc:sldLayoutMk cId="1999287118" sldId="2147483718"/>
              <ac:picMk id="8" creationId="{00000000-0000-0000-0000-000000000000}"/>
            </ac:picMkLst>
          </pc:picChg>
        </pc:sldLayoutChg>
        <pc:sldLayoutChg chg="delSp modSp mod">
          <pc:chgData name="Rosales, Karla" userId="0b2e1671-3f43-44dd-8c43-a65173f10dda" providerId="ADAL" clId="{6BBD7FCE-D1A7-4346-9404-734CCB77EDDE}" dt="2024-08-22T15:01:35.406" v="102" actId="478"/>
          <pc:sldLayoutMkLst>
            <pc:docMk/>
            <pc:sldMasterMk cId="3404870256" sldId="2147483713"/>
            <pc:sldLayoutMk cId="69280863" sldId="2147483719"/>
          </pc:sldLayoutMkLst>
          <pc:picChg chg="del mod">
            <ac:chgData name="Rosales, Karla" userId="0b2e1671-3f43-44dd-8c43-a65173f10dda" providerId="ADAL" clId="{6BBD7FCE-D1A7-4346-9404-734CCB77EDDE}" dt="2024-08-22T15:01:35.406" v="102" actId="478"/>
            <ac:picMkLst>
              <pc:docMk/>
              <pc:sldMasterMk cId="3404870256" sldId="2147483713"/>
              <pc:sldLayoutMk cId="69280863" sldId="2147483719"/>
              <ac:picMk id="8" creationId="{00000000-0000-0000-0000-000000000000}"/>
            </ac:picMkLst>
          </pc:picChg>
        </pc:sldLayoutChg>
        <pc:sldLayoutChg chg="delSp mod">
          <pc:chgData name="Rosales, Karla" userId="0b2e1671-3f43-44dd-8c43-a65173f10dda" providerId="ADAL" clId="{6BBD7FCE-D1A7-4346-9404-734CCB77EDDE}" dt="2024-08-22T15:02:05.196" v="103" actId="478"/>
          <pc:sldLayoutMkLst>
            <pc:docMk/>
            <pc:sldMasterMk cId="3404870256" sldId="2147483713"/>
            <pc:sldLayoutMk cId="3686799052" sldId="2147483720"/>
          </pc:sldLayoutMkLst>
          <pc:picChg chg="del">
            <ac:chgData name="Rosales, Karla" userId="0b2e1671-3f43-44dd-8c43-a65173f10dda" providerId="ADAL" clId="{6BBD7FCE-D1A7-4346-9404-734CCB77EDDE}" dt="2024-08-22T15:02:05.196" v="103" actId="478"/>
            <ac:picMkLst>
              <pc:docMk/>
              <pc:sldMasterMk cId="3404870256" sldId="2147483713"/>
              <pc:sldLayoutMk cId="3686799052" sldId="2147483720"/>
              <ac:picMk id="7" creationId="{00000000-0000-0000-0000-000000000000}"/>
            </ac:picMkLst>
          </pc:picChg>
        </pc:sldLayoutChg>
        <pc:sldLayoutChg chg="delSp mod">
          <pc:chgData name="Rosales, Karla" userId="0b2e1671-3f43-44dd-8c43-a65173f10dda" providerId="ADAL" clId="{6BBD7FCE-D1A7-4346-9404-734CCB77EDDE}" dt="2024-08-22T15:03:16.690" v="104" actId="478"/>
          <pc:sldLayoutMkLst>
            <pc:docMk/>
            <pc:sldMasterMk cId="3404870256" sldId="2147483713"/>
            <pc:sldLayoutMk cId="885344822" sldId="2147483721"/>
          </pc:sldLayoutMkLst>
          <pc:picChg chg="del">
            <ac:chgData name="Rosales, Karla" userId="0b2e1671-3f43-44dd-8c43-a65173f10dda" providerId="ADAL" clId="{6BBD7FCE-D1A7-4346-9404-734CCB77EDDE}" dt="2024-08-22T15:03:16.690" v="104" actId="478"/>
            <ac:picMkLst>
              <pc:docMk/>
              <pc:sldMasterMk cId="3404870256" sldId="2147483713"/>
              <pc:sldLayoutMk cId="885344822" sldId="2147483721"/>
              <ac:picMk id="5" creationId="{00000000-0000-0000-0000-000000000000}"/>
            </ac:picMkLst>
          </pc:picChg>
        </pc:sldLayoutChg>
        <pc:sldLayoutChg chg="delSp mod">
          <pc:chgData name="Rosales, Karla" userId="0b2e1671-3f43-44dd-8c43-a65173f10dda" providerId="ADAL" clId="{6BBD7FCE-D1A7-4346-9404-734CCB77EDDE}" dt="2024-08-22T15:03:49.345" v="105" actId="478"/>
          <pc:sldLayoutMkLst>
            <pc:docMk/>
            <pc:sldMasterMk cId="3404870256" sldId="2147483713"/>
            <pc:sldLayoutMk cId="2277511280" sldId="2147483722"/>
          </pc:sldLayoutMkLst>
          <pc:picChg chg="del">
            <ac:chgData name="Rosales, Karla" userId="0b2e1671-3f43-44dd-8c43-a65173f10dda" providerId="ADAL" clId="{6BBD7FCE-D1A7-4346-9404-734CCB77EDDE}" dt="2024-08-22T15:03:49.345" v="105" actId="478"/>
            <ac:picMkLst>
              <pc:docMk/>
              <pc:sldMasterMk cId="3404870256" sldId="2147483713"/>
              <pc:sldLayoutMk cId="2277511280" sldId="2147483722"/>
              <ac:picMk id="7" creationId="{00000000-0000-0000-0000-000000000000}"/>
            </ac:picMkLst>
          </pc:picChg>
        </pc:sldLayoutChg>
      </pc:sldMasterChg>
      <pc:sldMasterChg chg="addSldLayout delSldLayout modSldLayout">
        <pc:chgData name="Rosales, Karla" userId="0b2e1671-3f43-44dd-8c43-a65173f10dda" providerId="ADAL" clId="{6BBD7FCE-D1A7-4346-9404-734CCB77EDDE}" dt="2024-08-22T15:04:43.038" v="141" actId="478"/>
        <pc:sldMasterMkLst>
          <pc:docMk/>
          <pc:sldMasterMk cId="3615206024" sldId="2147483774"/>
        </pc:sldMasterMkLst>
        <pc:sldLayoutChg chg="delSp modSp mod">
          <pc:chgData name="Rosales, Karla" userId="0b2e1671-3f43-44dd-8c43-a65173f10dda" providerId="ADAL" clId="{6BBD7FCE-D1A7-4346-9404-734CCB77EDDE}" dt="2024-08-22T15:03:53.132" v="109" actId="478"/>
          <pc:sldLayoutMkLst>
            <pc:docMk/>
            <pc:sldMasterMk cId="3615206024" sldId="2147483774"/>
            <pc:sldLayoutMk cId="1349248914" sldId="2147483775"/>
          </pc:sldLayoutMkLst>
          <pc:picChg chg="del mod">
            <ac:chgData name="Rosales, Karla" userId="0b2e1671-3f43-44dd-8c43-a65173f10dda" providerId="ADAL" clId="{6BBD7FCE-D1A7-4346-9404-734CCB77EDDE}" dt="2024-08-22T15:03:53.132" v="109" actId="478"/>
            <ac:picMkLst>
              <pc:docMk/>
              <pc:sldMasterMk cId="3615206024" sldId="2147483774"/>
              <pc:sldLayoutMk cId="1349248914" sldId="2147483775"/>
              <ac:picMk id="7" creationId="{00000000-0000-0000-0000-000000000000}"/>
            </ac:picMkLst>
          </pc:picChg>
          <pc:picChg chg="del">
            <ac:chgData name="Rosales, Karla" userId="0b2e1671-3f43-44dd-8c43-a65173f10dda" providerId="ADAL" clId="{6BBD7FCE-D1A7-4346-9404-734CCB77EDDE}" dt="2024-08-22T15:03:51.932" v="107" actId="478"/>
            <ac:picMkLst>
              <pc:docMk/>
              <pc:sldMasterMk cId="3615206024" sldId="2147483774"/>
              <pc:sldLayoutMk cId="1349248914" sldId="2147483775"/>
              <ac:picMk id="8" creationId="{00000000-0000-0000-0000-000000000000}"/>
            </ac:picMkLst>
          </pc:picChg>
        </pc:sldLayoutChg>
        <pc:sldLayoutChg chg="delSp modSp add del mod">
          <pc:chgData name="Rosales, Karla" userId="0b2e1671-3f43-44dd-8c43-a65173f10dda" providerId="ADAL" clId="{6BBD7FCE-D1A7-4346-9404-734CCB77EDDE}" dt="2024-08-22T15:04:01.789" v="117" actId="478"/>
          <pc:sldLayoutMkLst>
            <pc:docMk/>
            <pc:sldMasterMk cId="3615206024" sldId="2147483774"/>
            <pc:sldLayoutMk cId="2229192463" sldId="2147483777"/>
          </pc:sldLayoutMkLst>
          <pc:picChg chg="del">
            <ac:chgData name="Rosales, Karla" userId="0b2e1671-3f43-44dd-8c43-a65173f10dda" providerId="ADAL" clId="{6BBD7FCE-D1A7-4346-9404-734CCB77EDDE}" dt="2024-08-22T15:04:00.367" v="115" actId="478"/>
            <ac:picMkLst>
              <pc:docMk/>
              <pc:sldMasterMk cId="3615206024" sldId="2147483774"/>
              <pc:sldLayoutMk cId="2229192463" sldId="2147483777"/>
              <ac:picMk id="7" creationId="{00000000-0000-0000-0000-000000000000}"/>
            </ac:picMkLst>
          </pc:picChg>
          <pc:picChg chg="del">
            <ac:chgData name="Rosales, Karla" userId="0b2e1671-3f43-44dd-8c43-a65173f10dda" providerId="ADAL" clId="{6BBD7FCE-D1A7-4346-9404-734CCB77EDDE}" dt="2024-08-22T15:04:00.886" v="116" actId="478"/>
            <ac:picMkLst>
              <pc:docMk/>
              <pc:sldMasterMk cId="3615206024" sldId="2147483774"/>
              <pc:sldLayoutMk cId="2229192463" sldId="2147483777"/>
              <ac:picMk id="8" creationId="{00000000-0000-0000-0000-000000000000}"/>
            </ac:picMkLst>
          </pc:picChg>
          <pc:picChg chg="del">
            <ac:chgData name="Rosales, Karla" userId="0b2e1671-3f43-44dd-8c43-a65173f10dda" providerId="ADAL" clId="{6BBD7FCE-D1A7-4346-9404-734CCB77EDDE}" dt="2024-08-22T15:04:01.789" v="117" actId="478"/>
            <ac:picMkLst>
              <pc:docMk/>
              <pc:sldMasterMk cId="3615206024" sldId="2147483774"/>
              <pc:sldLayoutMk cId="2229192463" sldId="2147483777"/>
              <ac:picMk id="9" creationId="{00000000-0000-0000-0000-000000000000}"/>
            </ac:picMkLst>
          </pc:picChg>
          <pc:picChg chg="del">
            <ac:chgData name="Rosales, Karla" userId="0b2e1671-3f43-44dd-8c43-a65173f10dda" providerId="ADAL" clId="{6BBD7FCE-D1A7-4346-9404-734CCB77EDDE}" dt="2024-08-22T15:03:59.642" v="114" actId="478"/>
            <ac:picMkLst>
              <pc:docMk/>
              <pc:sldMasterMk cId="3615206024" sldId="2147483774"/>
              <pc:sldLayoutMk cId="2229192463" sldId="2147483777"/>
              <ac:picMk id="10" creationId="{00000000-0000-0000-0000-000000000000}"/>
            </ac:picMkLst>
          </pc:picChg>
        </pc:sldLayoutChg>
        <pc:sldLayoutChg chg="delSp modSp mod">
          <pc:chgData name="Rosales, Karla" userId="0b2e1671-3f43-44dd-8c43-a65173f10dda" providerId="ADAL" clId="{6BBD7FCE-D1A7-4346-9404-734CCB77EDDE}" dt="2024-08-22T15:04:04.086" v="119" actId="478"/>
          <pc:sldLayoutMkLst>
            <pc:docMk/>
            <pc:sldMasterMk cId="3615206024" sldId="2147483774"/>
            <pc:sldLayoutMk cId="1311392110" sldId="2147483778"/>
          </pc:sldLayoutMkLst>
          <pc:picChg chg="del">
            <ac:chgData name="Rosales, Karla" userId="0b2e1671-3f43-44dd-8c43-a65173f10dda" providerId="ADAL" clId="{6BBD7FCE-D1A7-4346-9404-734CCB77EDDE}" dt="2024-08-22T15:04:04.086" v="119" actId="478"/>
            <ac:picMkLst>
              <pc:docMk/>
              <pc:sldMasterMk cId="3615206024" sldId="2147483774"/>
              <pc:sldLayoutMk cId="1311392110" sldId="2147483778"/>
              <ac:picMk id="8" creationId="{00000000-0000-0000-0000-000000000000}"/>
            </ac:picMkLst>
          </pc:picChg>
          <pc:picChg chg="del">
            <ac:chgData name="Rosales, Karla" userId="0b2e1671-3f43-44dd-8c43-a65173f10dda" providerId="ADAL" clId="{6BBD7FCE-D1A7-4346-9404-734CCB77EDDE}" dt="2024-08-22T15:04:03.502" v="118" actId="478"/>
            <ac:picMkLst>
              <pc:docMk/>
              <pc:sldMasterMk cId="3615206024" sldId="2147483774"/>
              <pc:sldLayoutMk cId="1311392110" sldId="2147483778"/>
              <ac:picMk id="9" creationId="{00000000-0000-0000-0000-000000000000}"/>
            </ac:picMkLst>
          </pc:picChg>
        </pc:sldLayoutChg>
        <pc:sldLayoutChg chg="delSp modSp mod">
          <pc:chgData name="Rosales, Karla" userId="0b2e1671-3f43-44dd-8c43-a65173f10dda" providerId="ADAL" clId="{6BBD7FCE-D1A7-4346-9404-734CCB77EDDE}" dt="2024-08-22T15:04:06.598" v="122" actId="478"/>
          <pc:sldLayoutMkLst>
            <pc:docMk/>
            <pc:sldMasterMk cId="3615206024" sldId="2147483774"/>
            <pc:sldLayoutMk cId="3550766256" sldId="2147483779"/>
          </pc:sldLayoutMkLst>
          <pc:picChg chg="del">
            <ac:chgData name="Rosales, Karla" userId="0b2e1671-3f43-44dd-8c43-a65173f10dda" providerId="ADAL" clId="{6BBD7FCE-D1A7-4346-9404-734CCB77EDDE}" dt="2024-08-22T15:04:06.598" v="122" actId="478"/>
            <ac:picMkLst>
              <pc:docMk/>
              <pc:sldMasterMk cId="3615206024" sldId="2147483774"/>
              <pc:sldLayoutMk cId="3550766256" sldId="2147483779"/>
              <ac:picMk id="10" creationId="{00000000-0000-0000-0000-000000000000}"/>
            </ac:picMkLst>
          </pc:picChg>
          <pc:picChg chg="del">
            <ac:chgData name="Rosales, Karla" userId="0b2e1671-3f43-44dd-8c43-a65173f10dda" providerId="ADAL" clId="{6BBD7FCE-D1A7-4346-9404-734CCB77EDDE}" dt="2024-08-22T15:04:06.086" v="121" actId="478"/>
            <ac:picMkLst>
              <pc:docMk/>
              <pc:sldMasterMk cId="3615206024" sldId="2147483774"/>
              <pc:sldLayoutMk cId="3550766256" sldId="2147483779"/>
              <ac:picMk id="11" creationId="{00000000-0000-0000-0000-000000000000}"/>
            </ac:picMkLst>
          </pc:picChg>
        </pc:sldLayoutChg>
        <pc:sldLayoutChg chg="delSp modSp mod">
          <pc:chgData name="Rosales, Karla" userId="0b2e1671-3f43-44dd-8c43-a65173f10dda" providerId="ADAL" clId="{6BBD7FCE-D1A7-4346-9404-734CCB77EDDE}" dt="2024-08-22T15:04:09.124" v="125" actId="478"/>
          <pc:sldLayoutMkLst>
            <pc:docMk/>
            <pc:sldMasterMk cId="3615206024" sldId="2147483774"/>
            <pc:sldLayoutMk cId="1081441543" sldId="2147483780"/>
          </pc:sldLayoutMkLst>
          <pc:picChg chg="del">
            <ac:chgData name="Rosales, Karla" userId="0b2e1671-3f43-44dd-8c43-a65173f10dda" providerId="ADAL" clId="{6BBD7FCE-D1A7-4346-9404-734CCB77EDDE}" dt="2024-08-22T15:04:09.124" v="125" actId="478"/>
            <ac:picMkLst>
              <pc:docMk/>
              <pc:sldMasterMk cId="3615206024" sldId="2147483774"/>
              <pc:sldLayoutMk cId="1081441543" sldId="2147483780"/>
              <ac:picMk id="6" creationId="{00000000-0000-0000-0000-000000000000}"/>
            </ac:picMkLst>
          </pc:picChg>
          <pc:picChg chg="del">
            <ac:chgData name="Rosales, Karla" userId="0b2e1671-3f43-44dd-8c43-a65173f10dda" providerId="ADAL" clId="{6BBD7FCE-D1A7-4346-9404-734CCB77EDDE}" dt="2024-08-22T15:04:08.471" v="124" actId="478"/>
            <ac:picMkLst>
              <pc:docMk/>
              <pc:sldMasterMk cId="3615206024" sldId="2147483774"/>
              <pc:sldLayoutMk cId="1081441543" sldId="2147483780"/>
              <ac:picMk id="7" creationId="{00000000-0000-0000-0000-000000000000}"/>
            </ac:picMkLst>
          </pc:picChg>
        </pc:sldLayoutChg>
        <pc:sldLayoutChg chg="delSp modSp mod">
          <pc:chgData name="Rosales, Karla" userId="0b2e1671-3f43-44dd-8c43-a65173f10dda" providerId="ADAL" clId="{6BBD7FCE-D1A7-4346-9404-734CCB77EDDE}" dt="2024-08-22T15:04:12.641" v="128" actId="478"/>
          <pc:sldLayoutMkLst>
            <pc:docMk/>
            <pc:sldMasterMk cId="3615206024" sldId="2147483774"/>
            <pc:sldLayoutMk cId="3470596709" sldId="2147483781"/>
          </pc:sldLayoutMkLst>
          <pc:picChg chg="del">
            <ac:chgData name="Rosales, Karla" userId="0b2e1671-3f43-44dd-8c43-a65173f10dda" providerId="ADAL" clId="{6BBD7FCE-D1A7-4346-9404-734CCB77EDDE}" dt="2024-08-22T15:04:12.641" v="128" actId="478"/>
            <ac:picMkLst>
              <pc:docMk/>
              <pc:sldMasterMk cId="3615206024" sldId="2147483774"/>
              <pc:sldLayoutMk cId="3470596709" sldId="2147483781"/>
              <ac:picMk id="5" creationId="{00000000-0000-0000-0000-000000000000}"/>
            </ac:picMkLst>
          </pc:picChg>
          <pc:picChg chg="del">
            <ac:chgData name="Rosales, Karla" userId="0b2e1671-3f43-44dd-8c43-a65173f10dda" providerId="ADAL" clId="{6BBD7FCE-D1A7-4346-9404-734CCB77EDDE}" dt="2024-08-22T15:04:11.165" v="127" actId="478"/>
            <ac:picMkLst>
              <pc:docMk/>
              <pc:sldMasterMk cId="3615206024" sldId="2147483774"/>
              <pc:sldLayoutMk cId="3470596709" sldId="2147483781"/>
              <ac:picMk id="6" creationId="{00000000-0000-0000-0000-000000000000}"/>
            </ac:picMkLst>
          </pc:picChg>
        </pc:sldLayoutChg>
        <pc:sldLayoutChg chg="delSp modSp mod">
          <pc:chgData name="Rosales, Karla" userId="0b2e1671-3f43-44dd-8c43-a65173f10dda" providerId="ADAL" clId="{6BBD7FCE-D1A7-4346-9404-734CCB77EDDE}" dt="2024-08-22T15:04:16.108" v="131" actId="478"/>
          <pc:sldLayoutMkLst>
            <pc:docMk/>
            <pc:sldMasterMk cId="3615206024" sldId="2147483774"/>
            <pc:sldLayoutMk cId="2907231033" sldId="2147483782"/>
          </pc:sldLayoutMkLst>
          <pc:picChg chg="del">
            <ac:chgData name="Rosales, Karla" userId="0b2e1671-3f43-44dd-8c43-a65173f10dda" providerId="ADAL" clId="{6BBD7FCE-D1A7-4346-9404-734CCB77EDDE}" dt="2024-08-22T15:04:16.108" v="131" actId="478"/>
            <ac:picMkLst>
              <pc:docMk/>
              <pc:sldMasterMk cId="3615206024" sldId="2147483774"/>
              <pc:sldLayoutMk cId="2907231033" sldId="2147483782"/>
              <ac:picMk id="8" creationId="{00000000-0000-0000-0000-000000000000}"/>
            </ac:picMkLst>
          </pc:picChg>
          <pc:picChg chg="del">
            <ac:chgData name="Rosales, Karla" userId="0b2e1671-3f43-44dd-8c43-a65173f10dda" providerId="ADAL" clId="{6BBD7FCE-D1A7-4346-9404-734CCB77EDDE}" dt="2024-08-22T15:04:15.401" v="130" actId="478"/>
            <ac:picMkLst>
              <pc:docMk/>
              <pc:sldMasterMk cId="3615206024" sldId="2147483774"/>
              <pc:sldLayoutMk cId="2907231033" sldId="2147483782"/>
              <ac:picMk id="9" creationId="{00000000-0000-0000-0000-000000000000}"/>
            </ac:picMkLst>
          </pc:picChg>
        </pc:sldLayoutChg>
        <pc:sldLayoutChg chg="delSp modSp mod">
          <pc:chgData name="Rosales, Karla" userId="0b2e1671-3f43-44dd-8c43-a65173f10dda" providerId="ADAL" clId="{6BBD7FCE-D1A7-4346-9404-734CCB77EDDE}" dt="2024-08-22T15:04:20.171" v="136" actId="478"/>
          <pc:sldLayoutMkLst>
            <pc:docMk/>
            <pc:sldMasterMk cId="3615206024" sldId="2147483774"/>
            <pc:sldLayoutMk cId="159945481" sldId="2147483783"/>
          </pc:sldLayoutMkLst>
          <pc:picChg chg="del">
            <ac:chgData name="Rosales, Karla" userId="0b2e1671-3f43-44dd-8c43-a65173f10dda" providerId="ADAL" clId="{6BBD7FCE-D1A7-4346-9404-734CCB77EDDE}" dt="2024-08-22T15:04:20.171" v="136" actId="478"/>
            <ac:picMkLst>
              <pc:docMk/>
              <pc:sldMasterMk cId="3615206024" sldId="2147483774"/>
              <pc:sldLayoutMk cId="159945481" sldId="2147483783"/>
              <ac:picMk id="8" creationId="{00000000-0000-0000-0000-000000000000}"/>
            </ac:picMkLst>
          </pc:picChg>
          <pc:picChg chg="del">
            <ac:chgData name="Rosales, Karla" userId="0b2e1671-3f43-44dd-8c43-a65173f10dda" providerId="ADAL" clId="{6BBD7FCE-D1A7-4346-9404-734CCB77EDDE}" dt="2024-08-22T15:04:19.534" v="135" actId="478"/>
            <ac:picMkLst>
              <pc:docMk/>
              <pc:sldMasterMk cId="3615206024" sldId="2147483774"/>
              <pc:sldLayoutMk cId="159945481" sldId="2147483783"/>
              <ac:picMk id="9" creationId="{00000000-0000-0000-0000-000000000000}"/>
            </ac:picMkLst>
          </pc:picChg>
        </pc:sldLayoutChg>
        <pc:sldLayoutChg chg="delSp modSp mod">
          <pc:chgData name="Rosales, Karla" userId="0b2e1671-3f43-44dd-8c43-a65173f10dda" providerId="ADAL" clId="{6BBD7FCE-D1A7-4346-9404-734CCB77EDDE}" dt="2024-08-22T15:04:23.868" v="139" actId="478"/>
          <pc:sldLayoutMkLst>
            <pc:docMk/>
            <pc:sldMasterMk cId="3615206024" sldId="2147483774"/>
            <pc:sldLayoutMk cId="823327885" sldId="2147483784"/>
          </pc:sldLayoutMkLst>
          <pc:picChg chg="del">
            <ac:chgData name="Rosales, Karla" userId="0b2e1671-3f43-44dd-8c43-a65173f10dda" providerId="ADAL" clId="{6BBD7FCE-D1A7-4346-9404-734CCB77EDDE}" dt="2024-08-22T15:04:23.868" v="139" actId="478"/>
            <ac:picMkLst>
              <pc:docMk/>
              <pc:sldMasterMk cId="3615206024" sldId="2147483774"/>
              <pc:sldLayoutMk cId="823327885" sldId="2147483784"/>
              <ac:picMk id="7" creationId="{00000000-0000-0000-0000-000000000000}"/>
            </ac:picMkLst>
          </pc:picChg>
          <pc:picChg chg="del">
            <ac:chgData name="Rosales, Karla" userId="0b2e1671-3f43-44dd-8c43-a65173f10dda" providerId="ADAL" clId="{6BBD7FCE-D1A7-4346-9404-734CCB77EDDE}" dt="2024-08-22T15:04:23.284" v="138" actId="478"/>
            <ac:picMkLst>
              <pc:docMk/>
              <pc:sldMasterMk cId="3615206024" sldId="2147483774"/>
              <pc:sldLayoutMk cId="823327885" sldId="2147483784"/>
              <ac:picMk id="8" creationId="{00000000-0000-0000-0000-000000000000}"/>
            </ac:picMkLst>
          </pc:picChg>
        </pc:sldLayoutChg>
        <pc:sldLayoutChg chg="delSp modSp mod">
          <pc:chgData name="Rosales, Karla" userId="0b2e1671-3f43-44dd-8c43-a65173f10dda" providerId="ADAL" clId="{6BBD7FCE-D1A7-4346-9404-734CCB77EDDE}" dt="2024-08-22T15:04:43.038" v="141" actId="478"/>
          <pc:sldLayoutMkLst>
            <pc:docMk/>
            <pc:sldMasterMk cId="3615206024" sldId="2147483774"/>
            <pc:sldLayoutMk cId="1711906030" sldId="2147483785"/>
          </pc:sldLayoutMkLst>
          <pc:picChg chg="del">
            <ac:chgData name="Rosales, Karla" userId="0b2e1671-3f43-44dd-8c43-a65173f10dda" providerId="ADAL" clId="{6BBD7FCE-D1A7-4346-9404-734CCB77EDDE}" dt="2024-08-22T15:04:43.038" v="141" actId="478"/>
            <ac:picMkLst>
              <pc:docMk/>
              <pc:sldMasterMk cId="3615206024" sldId="2147483774"/>
              <pc:sldLayoutMk cId="1711906030" sldId="2147483785"/>
              <ac:picMk id="7" creationId="{00000000-0000-0000-0000-000000000000}"/>
            </ac:picMkLst>
          </pc:picChg>
          <pc:picChg chg="del">
            <ac:chgData name="Rosales, Karla" userId="0b2e1671-3f43-44dd-8c43-a65173f10dda" providerId="ADAL" clId="{6BBD7FCE-D1A7-4346-9404-734CCB77EDDE}" dt="2024-08-22T15:04:42.478" v="140" actId="478"/>
            <ac:picMkLst>
              <pc:docMk/>
              <pc:sldMasterMk cId="3615206024" sldId="2147483774"/>
              <pc:sldLayoutMk cId="1711906030" sldId="2147483785"/>
              <ac:picMk id="8" creationId="{00000000-0000-0000-0000-000000000000}"/>
            </ac:picMkLst>
          </pc:picChg>
        </pc:sldLayoutChg>
      </pc:sldMasterChg>
      <pc:sldMasterChg chg="modSp modSldLayout">
        <pc:chgData name="Rosales, Karla" userId="0b2e1671-3f43-44dd-8c43-a65173f10dda" providerId="ADAL" clId="{6BBD7FCE-D1A7-4346-9404-734CCB77EDDE}" dt="2024-08-22T15:04:55.047" v="145" actId="478"/>
        <pc:sldMasterMkLst>
          <pc:docMk/>
          <pc:sldMasterMk cId="1897646606" sldId="2147483786"/>
        </pc:sldMasterMkLst>
        <pc:sldLayoutChg chg="delSp">
          <pc:chgData name="Rosales, Karla" userId="0b2e1671-3f43-44dd-8c43-a65173f10dda" providerId="ADAL" clId="{6BBD7FCE-D1A7-4346-9404-734CCB77EDDE}" dt="2024-08-22T15:04:45.903" v="142" actId="478"/>
          <pc:sldLayoutMkLst>
            <pc:docMk/>
            <pc:sldMasterMk cId="1897646606" sldId="2147483786"/>
            <pc:sldLayoutMk cId="433808611" sldId="2147483787"/>
          </pc:sldLayoutMkLst>
          <pc:picChg chg="del">
            <ac:chgData name="Rosales, Karla" userId="0b2e1671-3f43-44dd-8c43-a65173f10dda" providerId="ADAL" clId="{6BBD7FCE-D1A7-4346-9404-734CCB77EDDE}" dt="2024-08-22T15:04:45.903" v="142" actId="478"/>
            <ac:picMkLst>
              <pc:docMk/>
              <pc:sldMasterMk cId="1897646606" sldId="2147483786"/>
              <pc:sldLayoutMk cId="433808611" sldId="2147483787"/>
              <ac:picMk id="4" creationId="{00000000-0000-0000-0000-000000000000}"/>
            </ac:picMkLst>
          </pc:picChg>
        </pc:sldLayoutChg>
        <pc:sldLayoutChg chg="delSp">
          <pc:chgData name="Rosales, Karla" userId="0b2e1671-3f43-44dd-8c43-a65173f10dda" providerId="ADAL" clId="{6BBD7FCE-D1A7-4346-9404-734CCB77EDDE}" dt="2024-08-22T15:04:50.627" v="143" actId="478"/>
          <pc:sldLayoutMkLst>
            <pc:docMk/>
            <pc:sldMasterMk cId="1897646606" sldId="2147483786"/>
            <pc:sldLayoutMk cId="3056272489" sldId="2147483788"/>
          </pc:sldLayoutMkLst>
          <pc:picChg chg="del">
            <ac:chgData name="Rosales, Karla" userId="0b2e1671-3f43-44dd-8c43-a65173f10dda" providerId="ADAL" clId="{6BBD7FCE-D1A7-4346-9404-734CCB77EDDE}" dt="2024-08-22T15:04:50.627" v="143" actId="478"/>
            <ac:picMkLst>
              <pc:docMk/>
              <pc:sldMasterMk cId="1897646606" sldId="2147483786"/>
              <pc:sldLayoutMk cId="3056272489" sldId="2147483788"/>
              <ac:picMk id="4" creationId="{00000000-0000-0000-0000-000000000000}"/>
            </ac:picMkLst>
          </pc:picChg>
        </pc:sldLayoutChg>
        <pc:sldLayoutChg chg="delSp">
          <pc:chgData name="Rosales, Karla" userId="0b2e1671-3f43-44dd-8c43-a65173f10dda" providerId="ADAL" clId="{6BBD7FCE-D1A7-4346-9404-734CCB77EDDE}" dt="2024-08-22T15:04:55.047" v="145" actId="478"/>
          <pc:sldLayoutMkLst>
            <pc:docMk/>
            <pc:sldMasterMk cId="1897646606" sldId="2147483786"/>
            <pc:sldLayoutMk cId="918529964" sldId="2147483789"/>
          </pc:sldLayoutMkLst>
          <pc:picChg chg="del">
            <ac:chgData name="Rosales, Karla" userId="0b2e1671-3f43-44dd-8c43-a65173f10dda" providerId="ADAL" clId="{6BBD7FCE-D1A7-4346-9404-734CCB77EDDE}" dt="2024-08-22T15:04:55.047" v="145" actId="478"/>
            <ac:picMkLst>
              <pc:docMk/>
              <pc:sldMasterMk cId="1897646606" sldId="2147483786"/>
              <pc:sldLayoutMk cId="918529964" sldId="2147483789"/>
              <ac:picMk id="4" creationId="{00000000-0000-0000-0000-000000000000}"/>
            </ac:picMkLst>
          </pc:picChg>
          <pc:picChg chg="del">
            <ac:chgData name="Rosales, Karla" userId="0b2e1671-3f43-44dd-8c43-a65173f10dda" providerId="ADAL" clId="{6BBD7FCE-D1A7-4346-9404-734CCB77EDDE}" dt="2024-08-22T15:04:54.220" v="144" actId="478"/>
            <ac:picMkLst>
              <pc:docMk/>
              <pc:sldMasterMk cId="1897646606" sldId="2147483786"/>
              <pc:sldLayoutMk cId="918529964" sldId="2147483789"/>
              <ac:picMk id="5" creationId="{00000000-0000-0000-0000-000000000000}"/>
            </ac:picMkLst>
          </pc:picChg>
        </pc:sldLayoutChg>
      </pc:sldMasterChg>
      <pc:sldMasterChg chg="modSldLayout">
        <pc:chgData name="Rosales, Karla" userId="0b2e1671-3f43-44dd-8c43-a65173f10dda" providerId="ADAL" clId="{6BBD7FCE-D1A7-4346-9404-734CCB77EDDE}" dt="2024-08-22T15:06:32.615" v="181" actId="478"/>
        <pc:sldMasterMkLst>
          <pc:docMk/>
          <pc:sldMasterMk cId="270796245" sldId="2147483790"/>
        </pc:sldMasterMkLst>
        <pc:sldLayoutChg chg="delSp modSp mod">
          <pc:chgData name="Rosales, Karla" userId="0b2e1671-3f43-44dd-8c43-a65173f10dda" providerId="ADAL" clId="{6BBD7FCE-D1A7-4346-9404-734CCB77EDDE}" dt="2024-08-22T15:04:58.187" v="148" actId="478"/>
          <pc:sldLayoutMkLst>
            <pc:docMk/>
            <pc:sldMasterMk cId="270796245" sldId="2147483790"/>
            <pc:sldLayoutMk cId="1234156606" sldId="2147483791"/>
          </pc:sldLayoutMkLst>
          <pc:picChg chg="del">
            <ac:chgData name="Rosales, Karla" userId="0b2e1671-3f43-44dd-8c43-a65173f10dda" providerId="ADAL" clId="{6BBD7FCE-D1A7-4346-9404-734CCB77EDDE}" dt="2024-08-22T15:04:58.187" v="148" actId="478"/>
            <ac:picMkLst>
              <pc:docMk/>
              <pc:sldMasterMk cId="270796245" sldId="2147483790"/>
              <pc:sldLayoutMk cId="1234156606" sldId="2147483791"/>
              <ac:picMk id="7" creationId="{00000000-0000-0000-0000-000000000000}"/>
            </ac:picMkLst>
          </pc:picChg>
          <pc:picChg chg="del">
            <ac:chgData name="Rosales, Karla" userId="0b2e1671-3f43-44dd-8c43-a65173f10dda" providerId="ADAL" clId="{6BBD7FCE-D1A7-4346-9404-734CCB77EDDE}" dt="2024-08-22T15:04:57.484" v="147" actId="478"/>
            <ac:picMkLst>
              <pc:docMk/>
              <pc:sldMasterMk cId="270796245" sldId="2147483790"/>
              <pc:sldLayoutMk cId="1234156606" sldId="2147483791"/>
              <ac:picMk id="8" creationId="{00000000-0000-0000-0000-000000000000}"/>
            </ac:picMkLst>
          </pc:picChg>
        </pc:sldLayoutChg>
        <pc:sldLayoutChg chg="delSp modSp mod">
          <pc:chgData name="Rosales, Karla" userId="0b2e1671-3f43-44dd-8c43-a65173f10dda" providerId="ADAL" clId="{6BBD7FCE-D1A7-4346-9404-734CCB77EDDE}" dt="2024-08-22T15:05:06.229" v="155" actId="478"/>
          <pc:sldLayoutMkLst>
            <pc:docMk/>
            <pc:sldMasterMk cId="270796245" sldId="2147483790"/>
            <pc:sldLayoutMk cId="1625068090" sldId="2147483792"/>
          </pc:sldLayoutMkLst>
          <pc:picChg chg="del">
            <ac:chgData name="Rosales, Karla" userId="0b2e1671-3f43-44dd-8c43-a65173f10dda" providerId="ADAL" clId="{6BBD7FCE-D1A7-4346-9404-734CCB77EDDE}" dt="2024-08-22T15:05:06.229" v="155" actId="478"/>
            <ac:picMkLst>
              <pc:docMk/>
              <pc:sldMasterMk cId="270796245" sldId="2147483790"/>
              <pc:sldLayoutMk cId="1625068090" sldId="2147483792"/>
              <ac:picMk id="7" creationId="{00000000-0000-0000-0000-000000000000}"/>
            </ac:picMkLst>
          </pc:picChg>
          <pc:picChg chg="del">
            <ac:chgData name="Rosales, Karla" userId="0b2e1671-3f43-44dd-8c43-a65173f10dda" providerId="ADAL" clId="{6BBD7FCE-D1A7-4346-9404-734CCB77EDDE}" dt="2024-08-22T15:05:05.521" v="154" actId="478"/>
            <ac:picMkLst>
              <pc:docMk/>
              <pc:sldMasterMk cId="270796245" sldId="2147483790"/>
              <pc:sldLayoutMk cId="1625068090" sldId="2147483792"/>
              <ac:picMk id="8" creationId="{00000000-0000-0000-0000-000000000000}"/>
            </ac:picMkLst>
          </pc:picChg>
        </pc:sldLayoutChg>
        <pc:sldLayoutChg chg="delSp modSp mod">
          <pc:chgData name="Rosales, Karla" userId="0b2e1671-3f43-44dd-8c43-a65173f10dda" providerId="ADAL" clId="{6BBD7FCE-D1A7-4346-9404-734CCB77EDDE}" dt="2024-08-22T15:05:02.188" v="153" actId="478"/>
          <pc:sldLayoutMkLst>
            <pc:docMk/>
            <pc:sldMasterMk cId="270796245" sldId="2147483790"/>
            <pc:sldLayoutMk cId="1235487301" sldId="2147483793"/>
          </pc:sldLayoutMkLst>
          <pc:picChg chg="del">
            <ac:chgData name="Rosales, Karla" userId="0b2e1671-3f43-44dd-8c43-a65173f10dda" providerId="ADAL" clId="{6BBD7FCE-D1A7-4346-9404-734CCB77EDDE}" dt="2024-08-22T15:05:02.188" v="153" actId="478"/>
            <ac:picMkLst>
              <pc:docMk/>
              <pc:sldMasterMk cId="270796245" sldId="2147483790"/>
              <pc:sldLayoutMk cId="1235487301" sldId="2147483793"/>
              <ac:picMk id="7" creationId="{00000000-0000-0000-0000-000000000000}"/>
            </ac:picMkLst>
          </pc:picChg>
          <pc:picChg chg="del">
            <ac:chgData name="Rosales, Karla" userId="0b2e1671-3f43-44dd-8c43-a65173f10dda" providerId="ADAL" clId="{6BBD7FCE-D1A7-4346-9404-734CCB77EDDE}" dt="2024-08-22T15:05:01.670" v="152" actId="478"/>
            <ac:picMkLst>
              <pc:docMk/>
              <pc:sldMasterMk cId="270796245" sldId="2147483790"/>
              <pc:sldLayoutMk cId="1235487301" sldId="2147483793"/>
              <ac:picMk id="8" creationId="{00000000-0000-0000-0000-000000000000}"/>
            </ac:picMkLst>
          </pc:picChg>
        </pc:sldLayoutChg>
        <pc:sldLayoutChg chg="delSp modSp mod">
          <pc:chgData name="Rosales, Karla" userId="0b2e1671-3f43-44dd-8c43-a65173f10dda" providerId="ADAL" clId="{6BBD7FCE-D1A7-4346-9404-734CCB77EDDE}" dt="2024-08-22T15:05:24.759" v="157" actId="478"/>
          <pc:sldLayoutMkLst>
            <pc:docMk/>
            <pc:sldMasterMk cId="270796245" sldId="2147483790"/>
            <pc:sldLayoutMk cId="124684006" sldId="2147483794"/>
          </pc:sldLayoutMkLst>
          <pc:picChg chg="del">
            <ac:chgData name="Rosales, Karla" userId="0b2e1671-3f43-44dd-8c43-a65173f10dda" providerId="ADAL" clId="{6BBD7FCE-D1A7-4346-9404-734CCB77EDDE}" dt="2024-08-22T15:05:24.759" v="157" actId="478"/>
            <ac:picMkLst>
              <pc:docMk/>
              <pc:sldMasterMk cId="270796245" sldId="2147483790"/>
              <pc:sldLayoutMk cId="124684006" sldId="2147483794"/>
              <ac:picMk id="8" creationId="{00000000-0000-0000-0000-000000000000}"/>
            </ac:picMkLst>
          </pc:picChg>
          <pc:picChg chg="del">
            <ac:chgData name="Rosales, Karla" userId="0b2e1671-3f43-44dd-8c43-a65173f10dda" providerId="ADAL" clId="{6BBD7FCE-D1A7-4346-9404-734CCB77EDDE}" dt="2024-08-22T15:05:24.038" v="156" actId="478"/>
            <ac:picMkLst>
              <pc:docMk/>
              <pc:sldMasterMk cId="270796245" sldId="2147483790"/>
              <pc:sldLayoutMk cId="124684006" sldId="2147483794"/>
              <ac:picMk id="9" creationId="{00000000-0000-0000-0000-000000000000}"/>
            </ac:picMkLst>
          </pc:picChg>
        </pc:sldLayoutChg>
        <pc:sldLayoutChg chg="delSp modSp mod">
          <pc:chgData name="Rosales, Karla" userId="0b2e1671-3f43-44dd-8c43-a65173f10dda" providerId="ADAL" clId="{6BBD7FCE-D1A7-4346-9404-734CCB77EDDE}" dt="2024-08-22T15:05:27.812" v="160" actId="478"/>
          <pc:sldLayoutMkLst>
            <pc:docMk/>
            <pc:sldMasterMk cId="270796245" sldId="2147483790"/>
            <pc:sldLayoutMk cId="666136029" sldId="2147483795"/>
          </pc:sldLayoutMkLst>
          <pc:picChg chg="del">
            <ac:chgData name="Rosales, Karla" userId="0b2e1671-3f43-44dd-8c43-a65173f10dda" providerId="ADAL" clId="{6BBD7FCE-D1A7-4346-9404-734CCB77EDDE}" dt="2024-08-22T15:05:27.812" v="160" actId="478"/>
            <ac:picMkLst>
              <pc:docMk/>
              <pc:sldMasterMk cId="270796245" sldId="2147483790"/>
              <pc:sldLayoutMk cId="666136029" sldId="2147483795"/>
              <ac:picMk id="10" creationId="{00000000-0000-0000-0000-000000000000}"/>
            </ac:picMkLst>
          </pc:picChg>
          <pc:picChg chg="del">
            <ac:chgData name="Rosales, Karla" userId="0b2e1671-3f43-44dd-8c43-a65173f10dda" providerId="ADAL" clId="{6BBD7FCE-D1A7-4346-9404-734CCB77EDDE}" dt="2024-08-22T15:05:27.237" v="159" actId="478"/>
            <ac:picMkLst>
              <pc:docMk/>
              <pc:sldMasterMk cId="270796245" sldId="2147483790"/>
              <pc:sldLayoutMk cId="666136029" sldId="2147483795"/>
              <ac:picMk id="11" creationId="{00000000-0000-0000-0000-000000000000}"/>
            </ac:picMkLst>
          </pc:picChg>
        </pc:sldLayoutChg>
        <pc:sldLayoutChg chg="delSp modSp mod">
          <pc:chgData name="Rosales, Karla" userId="0b2e1671-3f43-44dd-8c43-a65173f10dda" providerId="ADAL" clId="{6BBD7FCE-D1A7-4346-9404-734CCB77EDDE}" dt="2024-08-22T15:05:30.389" v="163" actId="478"/>
          <pc:sldLayoutMkLst>
            <pc:docMk/>
            <pc:sldMasterMk cId="270796245" sldId="2147483790"/>
            <pc:sldLayoutMk cId="721585366" sldId="2147483796"/>
          </pc:sldLayoutMkLst>
          <pc:picChg chg="del">
            <ac:chgData name="Rosales, Karla" userId="0b2e1671-3f43-44dd-8c43-a65173f10dda" providerId="ADAL" clId="{6BBD7FCE-D1A7-4346-9404-734CCB77EDDE}" dt="2024-08-22T15:05:30.389" v="163" actId="478"/>
            <ac:picMkLst>
              <pc:docMk/>
              <pc:sldMasterMk cId="270796245" sldId="2147483790"/>
              <pc:sldLayoutMk cId="721585366" sldId="2147483796"/>
              <ac:picMk id="6" creationId="{00000000-0000-0000-0000-000000000000}"/>
            </ac:picMkLst>
          </pc:picChg>
          <pc:picChg chg="del">
            <ac:chgData name="Rosales, Karla" userId="0b2e1671-3f43-44dd-8c43-a65173f10dda" providerId="ADAL" clId="{6BBD7FCE-D1A7-4346-9404-734CCB77EDDE}" dt="2024-08-22T15:05:29.736" v="162" actId="478"/>
            <ac:picMkLst>
              <pc:docMk/>
              <pc:sldMasterMk cId="270796245" sldId="2147483790"/>
              <pc:sldLayoutMk cId="721585366" sldId="2147483796"/>
              <ac:picMk id="7" creationId="{00000000-0000-0000-0000-000000000000}"/>
            </ac:picMkLst>
          </pc:picChg>
        </pc:sldLayoutChg>
        <pc:sldLayoutChg chg="delSp modSp mod">
          <pc:chgData name="Rosales, Karla" userId="0b2e1671-3f43-44dd-8c43-a65173f10dda" providerId="ADAL" clId="{6BBD7FCE-D1A7-4346-9404-734CCB77EDDE}" dt="2024-08-22T15:06:18.526" v="166" actId="478"/>
          <pc:sldLayoutMkLst>
            <pc:docMk/>
            <pc:sldMasterMk cId="270796245" sldId="2147483790"/>
            <pc:sldLayoutMk cId="3040471189" sldId="2147483797"/>
          </pc:sldLayoutMkLst>
          <pc:picChg chg="del">
            <ac:chgData name="Rosales, Karla" userId="0b2e1671-3f43-44dd-8c43-a65173f10dda" providerId="ADAL" clId="{6BBD7FCE-D1A7-4346-9404-734CCB77EDDE}" dt="2024-08-22T15:06:18.526" v="166" actId="478"/>
            <ac:picMkLst>
              <pc:docMk/>
              <pc:sldMasterMk cId="270796245" sldId="2147483790"/>
              <pc:sldLayoutMk cId="3040471189" sldId="2147483797"/>
              <ac:picMk id="5" creationId="{00000000-0000-0000-0000-000000000000}"/>
            </ac:picMkLst>
          </pc:picChg>
          <pc:picChg chg="del">
            <ac:chgData name="Rosales, Karla" userId="0b2e1671-3f43-44dd-8c43-a65173f10dda" providerId="ADAL" clId="{6BBD7FCE-D1A7-4346-9404-734CCB77EDDE}" dt="2024-08-22T15:06:17.885" v="165" actId="478"/>
            <ac:picMkLst>
              <pc:docMk/>
              <pc:sldMasterMk cId="270796245" sldId="2147483790"/>
              <pc:sldLayoutMk cId="3040471189" sldId="2147483797"/>
              <ac:picMk id="6" creationId="{00000000-0000-0000-0000-000000000000}"/>
            </ac:picMkLst>
          </pc:picChg>
        </pc:sldLayoutChg>
        <pc:sldLayoutChg chg="delSp modSp mod">
          <pc:chgData name="Rosales, Karla" userId="0b2e1671-3f43-44dd-8c43-a65173f10dda" providerId="ADAL" clId="{6BBD7FCE-D1A7-4346-9404-734CCB77EDDE}" dt="2024-08-22T15:06:21.260" v="169" actId="478"/>
          <pc:sldLayoutMkLst>
            <pc:docMk/>
            <pc:sldMasterMk cId="270796245" sldId="2147483790"/>
            <pc:sldLayoutMk cId="3234448826" sldId="2147483798"/>
          </pc:sldLayoutMkLst>
          <pc:picChg chg="del">
            <ac:chgData name="Rosales, Karla" userId="0b2e1671-3f43-44dd-8c43-a65173f10dda" providerId="ADAL" clId="{6BBD7FCE-D1A7-4346-9404-734CCB77EDDE}" dt="2024-08-22T15:06:21.260" v="169" actId="478"/>
            <ac:picMkLst>
              <pc:docMk/>
              <pc:sldMasterMk cId="270796245" sldId="2147483790"/>
              <pc:sldLayoutMk cId="3234448826" sldId="2147483798"/>
              <ac:picMk id="8" creationId="{00000000-0000-0000-0000-000000000000}"/>
            </ac:picMkLst>
          </pc:picChg>
          <pc:picChg chg="del">
            <ac:chgData name="Rosales, Karla" userId="0b2e1671-3f43-44dd-8c43-a65173f10dda" providerId="ADAL" clId="{6BBD7FCE-D1A7-4346-9404-734CCB77EDDE}" dt="2024-08-22T15:06:20.694" v="168" actId="478"/>
            <ac:picMkLst>
              <pc:docMk/>
              <pc:sldMasterMk cId="270796245" sldId="2147483790"/>
              <pc:sldLayoutMk cId="3234448826" sldId="2147483798"/>
              <ac:picMk id="9" creationId="{00000000-0000-0000-0000-000000000000}"/>
            </ac:picMkLst>
          </pc:picChg>
        </pc:sldLayoutChg>
        <pc:sldLayoutChg chg="delSp modSp mod">
          <pc:chgData name="Rosales, Karla" userId="0b2e1671-3f43-44dd-8c43-a65173f10dda" providerId="ADAL" clId="{6BBD7FCE-D1A7-4346-9404-734CCB77EDDE}" dt="2024-08-22T15:06:24.454" v="172" actId="478"/>
          <pc:sldLayoutMkLst>
            <pc:docMk/>
            <pc:sldMasterMk cId="270796245" sldId="2147483790"/>
            <pc:sldLayoutMk cId="2438009771" sldId="2147483799"/>
          </pc:sldLayoutMkLst>
          <pc:picChg chg="del">
            <ac:chgData name="Rosales, Karla" userId="0b2e1671-3f43-44dd-8c43-a65173f10dda" providerId="ADAL" clId="{6BBD7FCE-D1A7-4346-9404-734CCB77EDDE}" dt="2024-08-22T15:06:24.454" v="172" actId="478"/>
            <ac:picMkLst>
              <pc:docMk/>
              <pc:sldMasterMk cId="270796245" sldId="2147483790"/>
              <pc:sldLayoutMk cId="2438009771" sldId="2147483799"/>
              <ac:picMk id="8" creationId="{00000000-0000-0000-0000-000000000000}"/>
            </ac:picMkLst>
          </pc:picChg>
          <pc:picChg chg="del">
            <ac:chgData name="Rosales, Karla" userId="0b2e1671-3f43-44dd-8c43-a65173f10dda" providerId="ADAL" clId="{6BBD7FCE-D1A7-4346-9404-734CCB77EDDE}" dt="2024-08-22T15:06:23.893" v="171" actId="478"/>
            <ac:picMkLst>
              <pc:docMk/>
              <pc:sldMasterMk cId="270796245" sldId="2147483790"/>
              <pc:sldLayoutMk cId="2438009771" sldId="2147483799"/>
              <ac:picMk id="9" creationId="{00000000-0000-0000-0000-000000000000}"/>
            </ac:picMkLst>
          </pc:picChg>
        </pc:sldLayoutChg>
        <pc:sldLayoutChg chg="delSp modSp mod">
          <pc:chgData name="Rosales, Karla" userId="0b2e1671-3f43-44dd-8c43-a65173f10dda" providerId="ADAL" clId="{6BBD7FCE-D1A7-4346-9404-734CCB77EDDE}" dt="2024-08-22T15:06:26.964" v="175" actId="478"/>
          <pc:sldLayoutMkLst>
            <pc:docMk/>
            <pc:sldMasterMk cId="270796245" sldId="2147483790"/>
            <pc:sldLayoutMk cId="914098828" sldId="2147483800"/>
          </pc:sldLayoutMkLst>
          <pc:picChg chg="del">
            <ac:chgData name="Rosales, Karla" userId="0b2e1671-3f43-44dd-8c43-a65173f10dda" providerId="ADAL" clId="{6BBD7FCE-D1A7-4346-9404-734CCB77EDDE}" dt="2024-08-22T15:06:26.964" v="175" actId="478"/>
            <ac:picMkLst>
              <pc:docMk/>
              <pc:sldMasterMk cId="270796245" sldId="2147483790"/>
              <pc:sldLayoutMk cId="914098828" sldId="2147483800"/>
              <ac:picMk id="7" creationId="{00000000-0000-0000-0000-000000000000}"/>
            </ac:picMkLst>
          </pc:picChg>
          <pc:picChg chg="del">
            <ac:chgData name="Rosales, Karla" userId="0b2e1671-3f43-44dd-8c43-a65173f10dda" providerId="ADAL" clId="{6BBD7FCE-D1A7-4346-9404-734CCB77EDDE}" dt="2024-08-22T15:06:26.262" v="174" actId="478"/>
            <ac:picMkLst>
              <pc:docMk/>
              <pc:sldMasterMk cId="270796245" sldId="2147483790"/>
              <pc:sldLayoutMk cId="914098828" sldId="2147483800"/>
              <ac:picMk id="8" creationId="{00000000-0000-0000-0000-000000000000}"/>
            </ac:picMkLst>
          </pc:picChg>
        </pc:sldLayoutChg>
        <pc:sldLayoutChg chg="delSp modSp mod">
          <pc:chgData name="Rosales, Karla" userId="0b2e1671-3f43-44dd-8c43-a65173f10dda" providerId="ADAL" clId="{6BBD7FCE-D1A7-4346-9404-734CCB77EDDE}" dt="2024-08-22T15:06:30.048" v="178" actId="478"/>
          <pc:sldLayoutMkLst>
            <pc:docMk/>
            <pc:sldMasterMk cId="270796245" sldId="2147483790"/>
            <pc:sldLayoutMk cId="3119568375" sldId="2147483801"/>
          </pc:sldLayoutMkLst>
          <pc:picChg chg="del">
            <ac:chgData name="Rosales, Karla" userId="0b2e1671-3f43-44dd-8c43-a65173f10dda" providerId="ADAL" clId="{6BBD7FCE-D1A7-4346-9404-734CCB77EDDE}" dt="2024-08-22T15:06:30.048" v="178" actId="478"/>
            <ac:picMkLst>
              <pc:docMk/>
              <pc:sldMasterMk cId="270796245" sldId="2147483790"/>
              <pc:sldLayoutMk cId="3119568375" sldId="2147483801"/>
              <ac:picMk id="7" creationId="{00000000-0000-0000-0000-000000000000}"/>
            </ac:picMkLst>
          </pc:picChg>
          <pc:picChg chg="del">
            <ac:chgData name="Rosales, Karla" userId="0b2e1671-3f43-44dd-8c43-a65173f10dda" providerId="ADAL" clId="{6BBD7FCE-D1A7-4346-9404-734CCB77EDDE}" dt="2024-08-22T15:06:29.384" v="177" actId="478"/>
            <ac:picMkLst>
              <pc:docMk/>
              <pc:sldMasterMk cId="270796245" sldId="2147483790"/>
              <pc:sldLayoutMk cId="3119568375" sldId="2147483801"/>
              <ac:picMk id="8" creationId="{00000000-0000-0000-0000-000000000000}"/>
            </ac:picMkLst>
          </pc:picChg>
        </pc:sldLayoutChg>
        <pc:sldLayoutChg chg="delSp modSp mod">
          <pc:chgData name="Rosales, Karla" userId="0b2e1671-3f43-44dd-8c43-a65173f10dda" providerId="ADAL" clId="{6BBD7FCE-D1A7-4346-9404-734CCB77EDDE}" dt="2024-08-22T15:06:32.615" v="181" actId="478"/>
          <pc:sldLayoutMkLst>
            <pc:docMk/>
            <pc:sldMasterMk cId="270796245" sldId="2147483790"/>
            <pc:sldLayoutMk cId="1294408163" sldId="2147483802"/>
          </pc:sldLayoutMkLst>
          <pc:picChg chg="del">
            <ac:chgData name="Rosales, Karla" userId="0b2e1671-3f43-44dd-8c43-a65173f10dda" providerId="ADAL" clId="{6BBD7FCE-D1A7-4346-9404-734CCB77EDDE}" dt="2024-08-22T15:06:31.942" v="180" actId="478"/>
            <ac:picMkLst>
              <pc:docMk/>
              <pc:sldMasterMk cId="270796245" sldId="2147483790"/>
              <pc:sldLayoutMk cId="1294408163" sldId="2147483802"/>
              <ac:picMk id="7" creationId="{00000000-0000-0000-0000-000000000000}"/>
            </ac:picMkLst>
          </pc:picChg>
          <pc:picChg chg="del">
            <ac:chgData name="Rosales, Karla" userId="0b2e1671-3f43-44dd-8c43-a65173f10dda" providerId="ADAL" clId="{6BBD7FCE-D1A7-4346-9404-734CCB77EDDE}" dt="2024-08-22T15:06:32.615" v="181" actId="478"/>
            <ac:picMkLst>
              <pc:docMk/>
              <pc:sldMasterMk cId="270796245" sldId="2147483790"/>
              <pc:sldLayoutMk cId="1294408163" sldId="2147483802"/>
              <ac:picMk id="8" creationId="{00000000-0000-0000-0000-000000000000}"/>
            </ac:picMkLst>
          </pc:picChg>
        </pc:sldLayoutChg>
      </pc:sldMasterChg>
      <pc:sldMasterChg chg="addSldLayout delSldLayout modSldLayout">
        <pc:chgData name="Rosales, Karla" userId="0b2e1671-3f43-44dd-8c43-a65173f10dda" providerId="ADAL" clId="{6BBD7FCE-D1A7-4346-9404-734CCB77EDDE}" dt="2024-08-22T15:07:07.784" v="209" actId="478"/>
        <pc:sldMasterMkLst>
          <pc:docMk/>
          <pc:sldMasterMk cId="2348553823" sldId="2147483803"/>
        </pc:sldMasterMkLst>
        <pc:sldLayoutChg chg="delSp modSp mod">
          <pc:chgData name="Rosales, Karla" userId="0b2e1671-3f43-44dd-8c43-a65173f10dda" providerId="ADAL" clId="{6BBD7FCE-D1A7-4346-9404-734CCB77EDDE}" dt="2024-08-22T15:06:36.432" v="183" actId="478"/>
          <pc:sldLayoutMkLst>
            <pc:docMk/>
            <pc:sldMasterMk cId="2348553823" sldId="2147483803"/>
            <pc:sldLayoutMk cId="1481999700" sldId="2147483804"/>
          </pc:sldLayoutMkLst>
          <pc:picChg chg="del">
            <ac:chgData name="Rosales, Karla" userId="0b2e1671-3f43-44dd-8c43-a65173f10dda" providerId="ADAL" clId="{6BBD7FCE-D1A7-4346-9404-734CCB77EDDE}" dt="2024-08-22T15:06:36.432" v="183" actId="478"/>
            <ac:picMkLst>
              <pc:docMk/>
              <pc:sldMasterMk cId="2348553823" sldId="2147483803"/>
              <pc:sldLayoutMk cId="1481999700" sldId="2147483804"/>
              <ac:picMk id="7" creationId="{00000000-0000-0000-0000-000000000000}"/>
            </ac:picMkLst>
          </pc:picChg>
        </pc:sldLayoutChg>
        <pc:sldLayoutChg chg="delSp modSp mod">
          <pc:chgData name="Rosales, Karla" userId="0b2e1671-3f43-44dd-8c43-a65173f10dda" providerId="ADAL" clId="{6BBD7FCE-D1A7-4346-9404-734CCB77EDDE}" dt="2024-08-22T15:06:38.527" v="186" actId="478"/>
          <pc:sldLayoutMkLst>
            <pc:docMk/>
            <pc:sldMasterMk cId="2348553823" sldId="2147483803"/>
            <pc:sldLayoutMk cId="2972387257" sldId="2147483805"/>
          </pc:sldLayoutMkLst>
          <pc:picChg chg="del mod">
            <ac:chgData name="Rosales, Karla" userId="0b2e1671-3f43-44dd-8c43-a65173f10dda" providerId="ADAL" clId="{6BBD7FCE-D1A7-4346-9404-734CCB77EDDE}" dt="2024-08-22T15:06:38.527" v="186" actId="478"/>
            <ac:picMkLst>
              <pc:docMk/>
              <pc:sldMasterMk cId="2348553823" sldId="2147483803"/>
              <pc:sldLayoutMk cId="2972387257" sldId="2147483805"/>
              <ac:picMk id="7" creationId="{00000000-0000-0000-0000-000000000000}"/>
            </ac:picMkLst>
          </pc:picChg>
        </pc:sldLayoutChg>
        <pc:sldLayoutChg chg="delSp modSp mod">
          <pc:chgData name="Rosales, Karla" userId="0b2e1671-3f43-44dd-8c43-a65173f10dda" providerId="ADAL" clId="{6BBD7FCE-D1A7-4346-9404-734CCB77EDDE}" dt="2024-08-22T15:06:41.630" v="189" actId="478"/>
          <pc:sldLayoutMkLst>
            <pc:docMk/>
            <pc:sldMasterMk cId="2348553823" sldId="2147483803"/>
            <pc:sldLayoutMk cId="220946665" sldId="2147483806"/>
          </pc:sldLayoutMkLst>
          <pc:picChg chg="del">
            <ac:chgData name="Rosales, Karla" userId="0b2e1671-3f43-44dd-8c43-a65173f10dda" providerId="ADAL" clId="{6BBD7FCE-D1A7-4346-9404-734CCB77EDDE}" dt="2024-08-22T15:06:41.630" v="189" actId="478"/>
            <ac:picMkLst>
              <pc:docMk/>
              <pc:sldMasterMk cId="2348553823" sldId="2147483803"/>
              <pc:sldLayoutMk cId="220946665" sldId="2147483806"/>
              <ac:picMk id="7" creationId="{00000000-0000-0000-0000-000000000000}"/>
            </ac:picMkLst>
          </pc:picChg>
          <pc:picChg chg="del">
            <ac:chgData name="Rosales, Karla" userId="0b2e1671-3f43-44dd-8c43-a65173f10dda" providerId="ADAL" clId="{6BBD7FCE-D1A7-4346-9404-734CCB77EDDE}" dt="2024-08-22T15:06:41.103" v="188" actId="478"/>
            <ac:picMkLst>
              <pc:docMk/>
              <pc:sldMasterMk cId="2348553823" sldId="2147483803"/>
              <pc:sldLayoutMk cId="220946665" sldId="2147483806"/>
              <ac:picMk id="8" creationId="{00000000-0000-0000-0000-000000000000}"/>
            </ac:picMkLst>
          </pc:picChg>
        </pc:sldLayoutChg>
        <pc:sldLayoutChg chg="delSp modSp mod">
          <pc:chgData name="Rosales, Karla" userId="0b2e1671-3f43-44dd-8c43-a65173f10dda" providerId="ADAL" clId="{6BBD7FCE-D1A7-4346-9404-734CCB77EDDE}" dt="2024-08-22T15:06:43.703" v="191" actId="478"/>
          <pc:sldLayoutMkLst>
            <pc:docMk/>
            <pc:sldMasterMk cId="2348553823" sldId="2147483803"/>
            <pc:sldLayoutMk cId="2821895607" sldId="2147483807"/>
          </pc:sldLayoutMkLst>
          <pc:picChg chg="del">
            <ac:chgData name="Rosales, Karla" userId="0b2e1671-3f43-44dd-8c43-a65173f10dda" providerId="ADAL" clId="{6BBD7FCE-D1A7-4346-9404-734CCB77EDDE}" dt="2024-08-22T15:06:43.703" v="191" actId="478"/>
            <ac:picMkLst>
              <pc:docMk/>
              <pc:sldMasterMk cId="2348553823" sldId="2147483803"/>
              <pc:sldLayoutMk cId="2821895607" sldId="2147483807"/>
              <ac:picMk id="8" creationId="{00000000-0000-0000-0000-000000000000}"/>
            </ac:picMkLst>
          </pc:picChg>
        </pc:sldLayoutChg>
        <pc:sldLayoutChg chg="delSp modSp mod">
          <pc:chgData name="Rosales, Karla" userId="0b2e1671-3f43-44dd-8c43-a65173f10dda" providerId="ADAL" clId="{6BBD7FCE-D1A7-4346-9404-734CCB77EDDE}" dt="2024-08-22T15:06:46.302" v="193" actId="478"/>
          <pc:sldLayoutMkLst>
            <pc:docMk/>
            <pc:sldMasterMk cId="2348553823" sldId="2147483803"/>
            <pc:sldLayoutMk cId="2885989826" sldId="2147483808"/>
          </pc:sldLayoutMkLst>
          <pc:picChg chg="del">
            <ac:chgData name="Rosales, Karla" userId="0b2e1671-3f43-44dd-8c43-a65173f10dda" providerId="ADAL" clId="{6BBD7FCE-D1A7-4346-9404-734CCB77EDDE}" dt="2024-08-22T15:06:46.302" v="193" actId="478"/>
            <ac:picMkLst>
              <pc:docMk/>
              <pc:sldMasterMk cId="2348553823" sldId="2147483803"/>
              <pc:sldLayoutMk cId="2885989826" sldId="2147483808"/>
              <ac:picMk id="10" creationId="{00000000-0000-0000-0000-000000000000}"/>
            </ac:picMkLst>
          </pc:picChg>
        </pc:sldLayoutChg>
        <pc:sldLayoutChg chg="delSp modSp mod">
          <pc:chgData name="Rosales, Karla" userId="0b2e1671-3f43-44dd-8c43-a65173f10dda" providerId="ADAL" clId="{6BBD7FCE-D1A7-4346-9404-734CCB77EDDE}" dt="2024-08-22T15:06:51.246" v="195" actId="478"/>
          <pc:sldLayoutMkLst>
            <pc:docMk/>
            <pc:sldMasterMk cId="2348553823" sldId="2147483803"/>
            <pc:sldLayoutMk cId="339745080" sldId="2147483809"/>
          </pc:sldLayoutMkLst>
          <pc:picChg chg="del">
            <ac:chgData name="Rosales, Karla" userId="0b2e1671-3f43-44dd-8c43-a65173f10dda" providerId="ADAL" clId="{6BBD7FCE-D1A7-4346-9404-734CCB77EDDE}" dt="2024-08-22T15:06:51.246" v="195" actId="478"/>
            <ac:picMkLst>
              <pc:docMk/>
              <pc:sldMasterMk cId="2348553823" sldId="2147483803"/>
              <pc:sldLayoutMk cId="339745080" sldId="2147483809"/>
              <ac:picMk id="6" creationId="{00000000-0000-0000-0000-000000000000}"/>
            </ac:picMkLst>
          </pc:picChg>
        </pc:sldLayoutChg>
        <pc:sldLayoutChg chg="delSp modSp mod">
          <pc:chgData name="Rosales, Karla" userId="0b2e1671-3f43-44dd-8c43-a65173f10dda" providerId="ADAL" clId="{6BBD7FCE-D1A7-4346-9404-734CCB77EDDE}" dt="2024-08-22T15:06:53.820" v="198" actId="478"/>
          <pc:sldLayoutMkLst>
            <pc:docMk/>
            <pc:sldMasterMk cId="2348553823" sldId="2147483803"/>
            <pc:sldLayoutMk cId="4108127050" sldId="2147483810"/>
          </pc:sldLayoutMkLst>
          <pc:picChg chg="del mod">
            <ac:chgData name="Rosales, Karla" userId="0b2e1671-3f43-44dd-8c43-a65173f10dda" providerId="ADAL" clId="{6BBD7FCE-D1A7-4346-9404-734CCB77EDDE}" dt="2024-08-22T15:06:53.820" v="198" actId="478"/>
            <ac:picMkLst>
              <pc:docMk/>
              <pc:sldMasterMk cId="2348553823" sldId="2147483803"/>
              <pc:sldLayoutMk cId="4108127050" sldId="2147483810"/>
              <ac:picMk id="5" creationId="{00000000-0000-0000-0000-000000000000}"/>
            </ac:picMkLst>
          </pc:picChg>
        </pc:sldLayoutChg>
        <pc:sldLayoutChg chg="delSp modSp mod">
          <pc:chgData name="Rosales, Karla" userId="0b2e1671-3f43-44dd-8c43-a65173f10dda" providerId="ADAL" clId="{6BBD7FCE-D1A7-4346-9404-734CCB77EDDE}" dt="2024-08-22T15:06:58.047" v="200" actId="478"/>
          <pc:sldLayoutMkLst>
            <pc:docMk/>
            <pc:sldMasterMk cId="2348553823" sldId="2147483803"/>
            <pc:sldLayoutMk cId="46972715" sldId="2147483811"/>
          </pc:sldLayoutMkLst>
          <pc:picChg chg="del">
            <ac:chgData name="Rosales, Karla" userId="0b2e1671-3f43-44dd-8c43-a65173f10dda" providerId="ADAL" clId="{6BBD7FCE-D1A7-4346-9404-734CCB77EDDE}" dt="2024-08-22T15:06:58.047" v="200" actId="478"/>
            <ac:picMkLst>
              <pc:docMk/>
              <pc:sldMasterMk cId="2348553823" sldId="2147483803"/>
              <pc:sldLayoutMk cId="46972715" sldId="2147483811"/>
              <ac:picMk id="8" creationId="{00000000-0000-0000-0000-000000000000}"/>
            </ac:picMkLst>
          </pc:picChg>
        </pc:sldLayoutChg>
        <pc:sldLayoutChg chg="delSp modSp mod">
          <pc:chgData name="Rosales, Karla" userId="0b2e1671-3f43-44dd-8c43-a65173f10dda" providerId="ADAL" clId="{6BBD7FCE-D1A7-4346-9404-734CCB77EDDE}" dt="2024-08-22T15:07:00.316" v="202" actId="478"/>
          <pc:sldLayoutMkLst>
            <pc:docMk/>
            <pc:sldMasterMk cId="2348553823" sldId="2147483803"/>
            <pc:sldLayoutMk cId="3483689301" sldId="2147483812"/>
          </pc:sldLayoutMkLst>
          <pc:picChg chg="del">
            <ac:chgData name="Rosales, Karla" userId="0b2e1671-3f43-44dd-8c43-a65173f10dda" providerId="ADAL" clId="{6BBD7FCE-D1A7-4346-9404-734CCB77EDDE}" dt="2024-08-22T15:07:00.316" v="202" actId="478"/>
            <ac:picMkLst>
              <pc:docMk/>
              <pc:sldMasterMk cId="2348553823" sldId="2147483803"/>
              <pc:sldLayoutMk cId="3483689301" sldId="2147483812"/>
              <ac:picMk id="8" creationId="{00000000-0000-0000-0000-000000000000}"/>
            </ac:picMkLst>
          </pc:picChg>
        </pc:sldLayoutChg>
        <pc:sldLayoutChg chg="delSp modSp mod">
          <pc:chgData name="Rosales, Karla" userId="0b2e1671-3f43-44dd-8c43-a65173f10dda" providerId="ADAL" clId="{6BBD7FCE-D1A7-4346-9404-734CCB77EDDE}" dt="2024-08-22T15:07:02.127" v="204" actId="478"/>
          <pc:sldLayoutMkLst>
            <pc:docMk/>
            <pc:sldMasterMk cId="2348553823" sldId="2147483803"/>
            <pc:sldLayoutMk cId="1434461600" sldId="2147483813"/>
          </pc:sldLayoutMkLst>
          <pc:picChg chg="del">
            <ac:chgData name="Rosales, Karla" userId="0b2e1671-3f43-44dd-8c43-a65173f10dda" providerId="ADAL" clId="{6BBD7FCE-D1A7-4346-9404-734CCB77EDDE}" dt="2024-08-22T15:07:02.127" v="204" actId="478"/>
            <ac:picMkLst>
              <pc:docMk/>
              <pc:sldMasterMk cId="2348553823" sldId="2147483803"/>
              <pc:sldLayoutMk cId="1434461600" sldId="2147483813"/>
              <ac:picMk id="7" creationId="{00000000-0000-0000-0000-000000000000}"/>
            </ac:picMkLst>
          </pc:picChg>
        </pc:sldLayoutChg>
        <pc:sldLayoutChg chg="delSp modSp add del mod">
          <pc:chgData name="Rosales, Karla" userId="0b2e1671-3f43-44dd-8c43-a65173f10dda" providerId="ADAL" clId="{6BBD7FCE-D1A7-4346-9404-734CCB77EDDE}" dt="2024-08-22T15:07:07.784" v="209" actId="478"/>
          <pc:sldLayoutMkLst>
            <pc:docMk/>
            <pc:sldMasterMk cId="2348553823" sldId="2147483803"/>
            <pc:sldLayoutMk cId="797835148" sldId="2147483814"/>
          </pc:sldLayoutMkLst>
          <pc:picChg chg="del mod">
            <ac:chgData name="Rosales, Karla" userId="0b2e1671-3f43-44dd-8c43-a65173f10dda" providerId="ADAL" clId="{6BBD7FCE-D1A7-4346-9404-734CCB77EDDE}" dt="2024-08-22T15:07:07.784" v="209" actId="478"/>
            <ac:picMkLst>
              <pc:docMk/>
              <pc:sldMasterMk cId="2348553823" sldId="2147483803"/>
              <pc:sldLayoutMk cId="797835148" sldId="2147483814"/>
              <ac:picMk id="7" creationId="{00000000-0000-0000-0000-000000000000}"/>
            </ac:picMkLst>
          </pc:picChg>
        </pc:sldLayoutChg>
      </pc:sldMasterChg>
      <pc:sldMasterChg chg="modSldLayout">
        <pc:chgData name="Rosales, Karla" userId="0b2e1671-3f43-44dd-8c43-a65173f10dda" providerId="ADAL" clId="{6BBD7FCE-D1A7-4346-9404-734CCB77EDDE}" dt="2024-08-22T15:10:39.605" v="235" actId="478"/>
        <pc:sldMasterMkLst>
          <pc:docMk/>
          <pc:sldMasterMk cId="4173027736" sldId="2147483815"/>
        </pc:sldMasterMkLst>
        <pc:sldLayoutChg chg="addSp">
          <pc:chgData name="Rosales, Karla" userId="0b2e1671-3f43-44dd-8c43-a65173f10dda" providerId="ADAL" clId="{6BBD7FCE-D1A7-4346-9404-734CCB77EDDE}" dt="2024-08-22T15:07:26.679" v="210"/>
          <pc:sldLayoutMkLst>
            <pc:docMk/>
            <pc:sldMasterMk cId="4173027736" sldId="2147483815"/>
            <pc:sldLayoutMk cId="2733267562" sldId="2147483816"/>
          </pc:sldLayoutMkLst>
          <pc:picChg chg="add">
            <ac:chgData name="Rosales, Karla" userId="0b2e1671-3f43-44dd-8c43-a65173f10dda" providerId="ADAL" clId="{6BBD7FCE-D1A7-4346-9404-734CCB77EDDE}" dt="2024-08-22T15:07:26.679" v="210"/>
            <ac:picMkLst>
              <pc:docMk/>
              <pc:sldMasterMk cId="4173027736" sldId="2147483815"/>
              <pc:sldLayoutMk cId="2733267562" sldId="2147483816"/>
              <ac:picMk id="10" creationId="{0A8D898E-ECF6-8F5A-9469-2DD2621F3704}"/>
            </ac:picMkLst>
          </pc:picChg>
        </pc:sldLayoutChg>
        <pc:sldLayoutChg chg="addSp delSp modSp mod">
          <pc:chgData name="Rosales, Karla" userId="0b2e1671-3f43-44dd-8c43-a65173f10dda" providerId="ADAL" clId="{6BBD7FCE-D1A7-4346-9404-734CCB77EDDE}" dt="2024-08-22T15:10:39.605" v="235" actId="478"/>
          <pc:sldLayoutMkLst>
            <pc:docMk/>
            <pc:sldMasterMk cId="4173027736" sldId="2147483815"/>
            <pc:sldLayoutMk cId="4106608059" sldId="2147483817"/>
          </pc:sldLayoutMkLst>
          <pc:picChg chg="add del">
            <ac:chgData name="Rosales, Karla" userId="0b2e1671-3f43-44dd-8c43-a65173f10dda" providerId="ADAL" clId="{6BBD7FCE-D1A7-4346-9404-734CCB77EDDE}" dt="2024-08-22T15:10:39.605" v="235" actId="478"/>
            <ac:picMkLst>
              <pc:docMk/>
              <pc:sldMasterMk cId="4173027736" sldId="2147483815"/>
              <pc:sldLayoutMk cId="4106608059" sldId="2147483817"/>
              <ac:picMk id="7" creationId="{2DF3B870-F3A1-121D-3F6D-7A56E0F686BC}"/>
            </ac:picMkLst>
          </pc:picChg>
        </pc:sldLayoutChg>
      </pc:sldMasterChg>
    </pc:docChg>
  </pc:docChgLst>
  <pc:docChgLst>
    <pc:chgData name="Dalessandro, Philip" userId="447fdb96-4c0b-4cc2-90d9-c69e7454a533" providerId="ADAL" clId="{9FB46DA6-36E6-4EBF-9D37-BD5860DDBEF2}"/>
    <pc:docChg chg="modSld">
      <pc:chgData name="Dalessandro, Philip" userId="447fdb96-4c0b-4cc2-90d9-c69e7454a533" providerId="ADAL" clId="{9FB46DA6-36E6-4EBF-9D37-BD5860DDBEF2}" dt="2024-09-09T19:47:38.503" v="34" actId="166"/>
      <pc:docMkLst>
        <pc:docMk/>
      </pc:docMkLst>
      <pc:sldChg chg="addSp modSp mod">
        <pc:chgData name="Dalessandro, Philip" userId="447fdb96-4c0b-4cc2-90d9-c69e7454a533" providerId="ADAL" clId="{9FB46DA6-36E6-4EBF-9D37-BD5860DDBEF2}" dt="2024-09-09T19:47:17.200" v="32" actId="166"/>
        <pc:sldMkLst>
          <pc:docMk/>
          <pc:sldMk cId="1069894955" sldId="298"/>
        </pc:sldMkLst>
        <pc:spChg chg="add mod">
          <ac:chgData name="Dalessandro, Philip" userId="447fdb96-4c0b-4cc2-90d9-c69e7454a533" providerId="ADAL" clId="{9FB46DA6-36E6-4EBF-9D37-BD5860DDBEF2}" dt="2024-09-09T19:47:12.684" v="31"/>
          <ac:spMkLst>
            <pc:docMk/>
            <pc:sldMk cId="1069894955" sldId="298"/>
            <ac:spMk id="2" creationId="{FA5B6F49-B6CE-DC02-99F0-407A009975F7}"/>
          </ac:spMkLst>
        </pc:spChg>
        <pc:spChg chg="ord">
          <ac:chgData name="Dalessandro, Philip" userId="447fdb96-4c0b-4cc2-90d9-c69e7454a533" providerId="ADAL" clId="{9FB46DA6-36E6-4EBF-9D37-BD5860DDBEF2}" dt="2024-09-09T19:47:17.200" v="32" actId="166"/>
          <ac:spMkLst>
            <pc:docMk/>
            <pc:sldMk cId="1069894955" sldId="298"/>
            <ac:spMk id="3" creationId="{00000000-0000-0000-0000-000000000000}"/>
          </ac:spMkLst>
        </pc:spChg>
      </pc:sldChg>
      <pc:sldChg chg="addSp modSp mod">
        <pc:chgData name="Dalessandro, Philip" userId="447fdb96-4c0b-4cc2-90d9-c69e7454a533" providerId="ADAL" clId="{9FB46DA6-36E6-4EBF-9D37-BD5860DDBEF2}" dt="2024-09-09T19:47:06.045" v="30" actId="166"/>
        <pc:sldMkLst>
          <pc:docMk/>
          <pc:sldMk cId="2982027304" sldId="526"/>
        </pc:sldMkLst>
        <pc:spChg chg="add mod">
          <ac:chgData name="Dalessandro, Philip" userId="447fdb96-4c0b-4cc2-90d9-c69e7454a533" providerId="ADAL" clId="{9FB46DA6-36E6-4EBF-9D37-BD5860DDBEF2}" dt="2024-09-09T19:47:01.905" v="29"/>
          <ac:spMkLst>
            <pc:docMk/>
            <pc:sldMk cId="2982027304" sldId="526"/>
            <ac:spMk id="3" creationId="{468E748D-127B-11E7-2564-7090AC134CB4}"/>
          </ac:spMkLst>
        </pc:spChg>
        <pc:grpChg chg="ord">
          <ac:chgData name="Dalessandro, Philip" userId="447fdb96-4c0b-4cc2-90d9-c69e7454a533" providerId="ADAL" clId="{9FB46DA6-36E6-4EBF-9D37-BD5860DDBEF2}" dt="2024-09-09T19:47:06.045" v="30" actId="166"/>
          <ac:grpSpMkLst>
            <pc:docMk/>
            <pc:sldMk cId="2982027304" sldId="526"/>
            <ac:grpSpMk id="25" creationId="{00000000-0000-0000-0000-000000000000}"/>
          </ac:grpSpMkLst>
        </pc:grpChg>
      </pc:sldChg>
      <pc:sldChg chg="addSp modSp mod">
        <pc:chgData name="Dalessandro, Philip" userId="447fdb96-4c0b-4cc2-90d9-c69e7454a533" providerId="ADAL" clId="{9FB46DA6-36E6-4EBF-9D37-BD5860DDBEF2}" dt="2024-09-09T19:45:54.395" v="26" actId="166"/>
        <pc:sldMkLst>
          <pc:docMk/>
          <pc:sldMk cId="2432658266" sldId="539"/>
        </pc:sldMkLst>
        <pc:spChg chg="add mod">
          <ac:chgData name="Dalessandro, Philip" userId="447fdb96-4c0b-4cc2-90d9-c69e7454a533" providerId="ADAL" clId="{9FB46DA6-36E6-4EBF-9D37-BD5860DDBEF2}" dt="2024-09-09T19:45:44.974" v="25"/>
          <ac:spMkLst>
            <pc:docMk/>
            <pc:sldMk cId="2432658266" sldId="539"/>
            <ac:spMk id="2" creationId="{F7544326-1844-1927-6DF8-6E0FF60DD792}"/>
          </ac:spMkLst>
        </pc:spChg>
        <pc:spChg chg="ord">
          <ac:chgData name="Dalessandro, Philip" userId="447fdb96-4c0b-4cc2-90d9-c69e7454a533" providerId="ADAL" clId="{9FB46DA6-36E6-4EBF-9D37-BD5860DDBEF2}" dt="2024-09-09T19:45:54.395" v="26" actId="166"/>
          <ac:spMkLst>
            <pc:docMk/>
            <pc:sldMk cId="2432658266" sldId="539"/>
            <ac:spMk id="41987" creationId="{00000000-0000-0000-0000-000000000000}"/>
          </ac:spMkLst>
        </pc:spChg>
      </pc:sldChg>
      <pc:sldChg chg="addSp modSp mod">
        <pc:chgData name="Dalessandro, Philip" userId="447fdb96-4c0b-4cc2-90d9-c69e7454a533" providerId="ADAL" clId="{9FB46DA6-36E6-4EBF-9D37-BD5860DDBEF2}" dt="2024-09-09T19:46:52.179" v="28" actId="166"/>
        <pc:sldMkLst>
          <pc:docMk/>
          <pc:sldMk cId="913487281" sldId="546"/>
        </pc:sldMkLst>
        <pc:spChg chg="ord">
          <ac:chgData name="Dalessandro, Philip" userId="447fdb96-4c0b-4cc2-90d9-c69e7454a533" providerId="ADAL" clId="{9FB46DA6-36E6-4EBF-9D37-BD5860DDBEF2}" dt="2024-09-09T19:46:52.179" v="28" actId="166"/>
          <ac:spMkLst>
            <pc:docMk/>
            <pc:sldMk cId="913487281" sldId="546"/>
            <ac:spMk id="3" creationId="{00000000-0000-0000-0000-000000000000}"/>
          </ac:spMkLst>
        </pc:spChg>
        <pc:spChg chg="add mod">
          <ac:chgData name="Dalessandro, Philip" userId="447fdb96-4c0b-4cc2-90d9-c69e7454a533" providerId="ADAL" clId="{9FB46DA6-36E6-4EBF-9D37-BD5860DDBEF2}" dt="2024-09-09T19:46:46.662" v="27"/>
          <ac:spMkLst>
            <pc:docMk/>
            <pc:sldMk cId="913487281" sldId="546"/>
            <ac:spMk id="5" creationId="{E7E7784B-4D0C-4500-7FAE-91A0E89DAACB}"/>
          </ac:spMkLst>
        </pc:spChg>
      </pc:sldChg>
      <pc:sldChg chg="addSp modSp mod">
        <pc:chgData name="Dalessandro, Philip" userId="447fdb96-4c0b-4cc2-90d9-c69e7454a533" providerId="ADAL" clId="{9FB46DA6-36E6-4EBF-9D37-BD5860DDBEF2}" dt="2024-09-09T19:41:13.734" v="9" actId="166"/>
        <pc:sldMkLst>
          <pc:docMk/>
          <pc:sldMk cId="1983626435" sldId="547"/>
        </pc:sldMkLst>
        <pc:spChg chg="add mod">
          <ac:chgData name="Dalessandro, Philip" userId="447fdb96-4c0b-4cc2-90d9-c69e7454a533" providerId="ADAL" clId="{9FB46DA6-36E6-4EBF-9D37-BD5860DDBEF2}" dt="2024-09-09T19:40:41.582" v="7" actId="14100"/>
          <ac:spMkLst>
            <pc:docMk/>
            <pc:sldMk cId="1983626435" sldId="547"/>
            <ac:spMk id="2" creationId="{8F92AE96-8CB4-275B-8D61-932282E9F0BB}"/>
          </ac:spMkLst>
        </pc:spChg>
        <pc:spChg chg="ord">
          <ac:chgData name="Dalessandro, Philip" userId="447fdb96-4c0b-4cc2-90d9-c69e7454a533" providerId="ADAL" clId="{9FB46DA6-36E6-4EBF-9D37-BD5860DDBEF2}" dt="2024-09-09T19:41:13.734" v="9" actId="166"/>
          <ac:spMkLst>
            <pc:docMk/>
            <pc:sldMk cId="1983626435" sldId="547"/>
            <ac:spMk id="3" creationId="{00000000-0000-0000-0000-000000000000}"/>
          </ac:spMkLst>
        </pc:spChg>
        <pc:spChg chg="add mod">
          <ac:chgData name="Dalessandro, Philip" userId="447fdb96-4c0b-4cc2-90d9-c69e7454a533" providerId="ADAL" clId="{9FB46DA6-36E6-4EBF-9D37-BD5860DDBEF2}" dt="2024-09-09T19:40:55.144" v="8"/>
          <ac:spMkLst>
            <pc:docMk/>
            <pc:sldMk cId="1983626435" sldId="547"/>
            <ac:spMk id="6" creationId="{0D994239-7D4E-3BE9-5C9F-579B5DDB1BE6}"/>
          </ac:spMkLst>
        </pc:spChg>
      </pc:sldChg>
      <pc:sldChg chg="addSp modSp mod">
        <pc:chgData name="Dalessandro, Philip" userId="447fdb96-4c0b-4cc2-90d9-c69e7454a533" providerId="ADAL" clId="{9FB46DA6-36E6-4EBF-9D37-BD5860DDBEF2}" dt="2024-09-09T19:47:38.503" v="34" actId="166"/>
        <pc:sldMkLst>
          <pc:docMk/>
          <pc:sldMk cId="1218109494" sldId="553"/>
        </pc:sldMkLst>
        <pc:spChg chg="add mod">
          <ac:chgData name="Dalessandro, Philip" userId="447fdb96-4c0b-4cc2-90d9-c69e7454a533" providerId="ADAL" clId="{9FB46DA6-36E6-4EBF-9D37-BD5860DDBEF2}" dt="2024-09-09T19:47:30.592" v="33"/>
          <ac:spMkLst>
            <pc:docMk/>
            <pc:sldMk cId="1218109494" sldId="553"/>
            <ac:spMk id="2" creationId="{2D0F882E-82A8-BE6D-0545-F173D6625586}"/>
          </ac:spMkLst>
        </pc:spChg>
        <pc:spChg chg="ord">
          <ac:chgData name="Dalessandro, Philip" userId="447fdb96-4c0b-4cc2-90d9-c69e7454a533" providerId="ADAL" clId="{9FB46DA6-36E6-4EBF-9D37-BD5860DDBEF2}" dt="2024-09-09T19:47:38.503" v="34" actId="166"/>
          <ac:spMkLst>
            <pc:docMk/>
            <pc:sldMk cId="1218109494" sldId="553"/>
            <ac:spMk id="3" creationId="{00000000-0000-0000-0000-000000000000}"/>
          </ac:spMkLst>
        </pc:spChg>
      </pc:sldChg>
      <pc:sldChg chg="addSp modSp mod">
        <pc:chgData name="Dalessandro, Philip" userId="447fdb96-4c0b-4cc2-90d9-c69e7454a533" providerId="ADAL" clId="{9FB46DA6-36E6-4EBF-9D37-BD5860DDBEF2}" dt="2024-09-09T19:43:50.593" v="14" actId="166"/>
        <pc:sldMkLst>
          <pc:docMk/>
          <pc:sldMk cId="3743401891" sldId="554"/>
        </pc:sldMkLst>
        <pc:spChg chg="add mod">
          <ac:chgData name="Dalessandro, Philip" userId="447fdb96-4c0b-4cc2-90d9-c69e7454a533" providerId="ADAL" clId="{9FB46DA6-36E6-4EBF-9D37-BD5860DDBEF2}" dt="2024-09-09T19:43:01.719" v="12"/>
          <ac:spMkLst>
            <pc:docMk/>
            <pc:sldMk cId="3743401891" sldId="554"/>
            <ac:spMk id="2" creationId="{E23C3DF8-B249-67FA-4FB9-0439989BBB3D}"/>
          </ac:spMkLst>
        </pc:spChg>
        <pc:spChg chg="ord">
          <ac:chgData name="Dalessandro, Philip" userId="447fdb96-4c0b-4cc2-90d9-c69e7454a533" providerId="ADAL" clId="{9FB46DA6-36E6-4EBF-9D37-BD5860DDBEF2}" dt="2024-09-09T19:43:50.593" v="14" actId="166"/>
          <ac:spMkLst>
            <pc:docMk/>
            <pc:sldMk cId="3743401891" sldId="554"/>
            <ac:spMk id="3" creationId="{00000000-0000-0000-0000-000000000000}"/>
          </ac:spMkLst>
        </pc:spChg>
        <pc:picChg chg="ord">
          <ac:chgData name="Dalessandro, Philip" userId="447fdb96-4c0b-4cc2-90d9-c69e7454a533" providerId="ADAL" clId="{9FB46DA6-36E6-4EBF-9D37-BD5860DDBEF2}" dt="2024-09-09T19:43:42.473" v="13" actId="166"/>
          <ac:picMkLst>
            <pc:docMk/>
            <pc:sldMk cId="3743401891" sldId="554"/>
            <ac:picMk id="5" creationId="{E3781CD9-C536-4AA9-9E1D-204B8BA3CAA7}"/>
          </ac:picMkLst>
        </pc:picChg>
      </pc:sldChg>
      <pc:sldChg chg="addSp modSp mod">
        <pc:chgData name="Dalessandro, Philip" userId="447fdb96-4c0b-4cc2-90d9-c69e7454a533" providerId="ADAL" clId="{9FB46DA6-36E6-4EBF-9D37-BD5860DDBEF2}" dt="2024-09-09T19:44:20.203" v="17" actId="166"/>
        <pc:sldMkLst>
          <pc:docMk/>
          <pc:sldMk cId="3237581342" sldId="556"/>
        </pc:sldMkLst>
        <pc:spChg chg="add mod">
          <ac:chgData name="Dalessandro, Philip" userId="447fdb96-4c0b-4cc2-90d9-c69e7454a533" providerId="ADAL" clId="{9FB46DA6-36E6-4EBF-9D37-BD5860DDBEF2}" dt="2024-09-09T19:44:12.454" v="16" actId="14100"/>
          <ac:spMkLst>
            <pc:docMk/>
            <pc:sldMk cId="3237581342" sldId="556"/>
            <ac:spMk id="2" creationId="{6F81BCF0-67F4-8C12-CC85-DFDDCDD9AF5C}"/>
          </ac:spMkLst>
        </pc:spChg>
        <pc:spChg chg="ord">
          <ac:chgData name="Dalessandro, Philip" userId="447fdb96-4c0b-4cc2-90d9-c69e7454a533" providerId="ADAL" clId="{9FB46DA6-36E6-4EBF-9D37-BD5860DDBEF2}" dt="2024-09-09T19:44:20.203" v="17" actId="166"/>
          <ac:spMkLst>
            <pc:docMk/>
            <pc:sldMk cId="3237581342" sldId="556"/>
            <ac:spMk id="3" creationId="{00000000-0000-0000-0000-000000000000}"/>
          </ac:spMkLst>
        </pc:spChg>
      </pc:sldChg>
      <pc:sldChg chg="addSp modSp mod">
        <pc:chgData name="Dalessandro, Philip" userId="447fdb96-4c0b-4cc2-90d9-c69e7454a533" providerId="ADAL" clId="{9FB46DA6-36E6-4EBF-9D37-BD5860DDBEF2}" dt="2024-09-09T19:45:20.043" v="22" actId="166"/>
        <pc:sldMkLst>
          <pc:docMk/>
          <pc:sldMk cId="3092358012" sldId="563"/>
        </pc:sldMkLst>
        <pc:spChg chg="ord">
          <ac:chgData name="Dalessandro, Philip" userId="447fdb96-4c0b-4cc2-90d9-c69e7454a533" providerId="ADAL" clId="{9FB46DA6-36E6-4EBF-9D37-BD5860DDBEF2}" dt="2024-09-09T19:45:20.043" v="22" actId="166"/>
          <ac:spMkLst>
            <pc:docMk/>
            <pc:sldMk cId="3092358012" sldId="563"/>
            <ac:spMk id="3" creationId="{00000000-0000-0000-0000-000000000000}"/>
          </ac:spMkLst>
        </pc:spChg>
        <pc:spChg chg="add mod">
          <ac:chgData name="Dalessandro, Philip" userId="447fdb96-4c0b-4cc2-90d9-c69e7454a533" providerId="ADAL" clId="{9FB46DA6-36E6-4EBF-9D37-BD5860DDBEF2}" dt="2024-09-09T19:45:12.850" v="21"/>
          <ac:spMkLst>
            <pc:docMk/>
            <pc:sldMk cId="3092358012" sldId="563"/>
            <ac:spMk id="6" creationId="{3BC1216D-76A7-669E-DB7F-47077BB535AE}"/>
          </ac:spMkLst>
        </pc:spChg>
      </pc:sldChg>
      <pc:sldChg chg="addSp modSp mod">
        <pc:chgData name="Dalessandro, Philip" userId="447fdb96-4c0b-4cc2-90d9-c69e7454a533" providerId="ADAL" clId="{9FB46DA6-36E6-4EBF-9D37-BD5860DDBEF2}" dt="2024-09-09T19:44:51.777" v="20" actId="166"/>
        <pc:sldMkLst>
          <pc:docMk/>
          <pc:sldMk cId="2955007496" sldId="568"/>
        </pc:sldMkLst>
        <pc:spChg chg="add mod">
          <ac:chgData name="Dalessandro, Philip" userId="447fdb96-4c0b-4cc2-90d9-c69e7454a533" providerId="ADAL" clId="{9FB46DA6-36E6-4EBF-9D37-BD5860DDBEF2}" dt="2024-09-09T19:44:36.332" v="18"/>
          <ac:spMkLst>
            <pc:docMk/>
            <pc:sldMk cId="2955007496" sldId="568"/>
            <ac:spMk id="2" creationId="{A06FBE5A-C48A-D151-1ECC-5C2C0EAEDB3E}"/>
          </ac:spMkLst>
        </pc:spChg>
        <pc:spChg chg="ord">
          <ac:chgData name="Dalessandro, Philip" userId="447fdb96-4c0b-4cc2-90d9-c69e7454a533" providerId="ADAL" clId="{9FB46DA6-36E6-4EBF-9D37-BD5860DDBEF2}" dt="2024-09-09T19:44:51.777" v="20" actId="166"/>
          <ac:spMkLst>
            <pc:docMk/>
            <pc:sldMk cId="2955007496" sldId="568"/>
            <ac:spMk id="5" creationId="{00000000-0000-0000-0000-000000000000}"/>
          </ac:spMkLst>
        </pc:spChg>
        <pc:spChg chg="add mod">
          <ac:chgData name="Dalessandro, Philip" userId="447fdb96-4c0b-4cc2-90d9-c69e7454a533" providerId="ADAL" clId="{9FB46DA6-36E6-4EBF-9D37-BD5860DDBEF2}" dt="2024-09-09T19:44:45.741" v="19"/>
          <ac:spMkLst>
            <pc:docMk/>
            <pc:sldMk cId="2955007496" sldId="568"/>
            <ac:spMk id="6" creationId="{6B338B64-D33C-8454-243A-A89C6D6EDDF6}"/>
          </ac:spMkLst>
        </pc:spChg>
      </pc:sldChg>
      <pc:sldChg chg="addSp modSp mod">
        <pc:chgData name="Dalessandro, Philip" userId="447fdb96-4c0b-4cc2-90d9-c69e7454a533" providerId="ADAL" clId="{9FB46DA6-36E6-4EBF-9D37-BD5860DDBEF2}" dt="2024-09-09T19:45:37.173" v="24" actId="166"/>
        <pc:sldMkLst>
          <pc:docMk/>
          <pc:sldMk cId="1829143776" sldId="569"/>
        </pc:sldMkLst>
        <pc:spChg chg="ord">
          <ac:chgData name="Dalessandro, Philip" userId="447fdb96-4c0b-4cc2-90d9-c69e7454a533" providerId="ADAL" clId="{9FB46DA6-36E6-4EBF-9D37-BD5860DDBEF2}" dt="2024-09-09T19:45:37.173" v="24" actId="166"/>
          <ac:spMkLst>
            <pc:docMk/>
            <pc:sldMk cId="1829143776" sldId="569"/>
            <ac:spMk id="3" creationId="{00000000-0000-0000-0000-000000000000}"/>
          </ac:spMkLst>
        </pc:spChg>
        <pc:spChg chg="add mod">
          <ac:chgData name="Dalessandro, Philip" userId="447fdb96-4c0b-4cc2-90d9-c69e7454a533" providerId="ADAL" clId="{9FB46DA6-36E6-4EBF-9D37-BD5860DDBEF2}" dt="2024-09-09T19:45:31.361" v="23"/>
          <ac:spMkLst>
            <pc:docMk/>
            <pc:sldMk cId="1829143776" sldId="569"/>
            <ac:spMk id="5" creationId="{D63A7B91-5C36-C9F3-6142-052DC1E05CE2}"/>
          </ac:spMkLst>
        </pc:spChg>
      </pc:sldChg>
      <pc:sldChg chg="addSp modSp mod">
        <pc:chgData name="Dalessandro, Philip" userId="447fdb96-4c0b-4cc2-90d9-c69e7454a533" providerId="ADAL" clId="{9FB46DA6-36E6-4EBF-9D37-BD5860DDBEF2}" dt="2024-09-09T19:42:47.638" v="11" actId="166"/>
        <pc:sldMkLst>
          <pc:docMk/>
          <pc:sldMk cId="301542707" sldId="570"/>
        </pc:sldMkLst>
        <pc:spChg chg="add mod">
          <ac:chgData name="Dalessandro, Philip" userId="447fdb96-4c0b-4cc2-90d9-c69e7454a533" providerId="ADAL" clId="{9FB46DA6-36E6-4EBF-9D37-BD5860DDBEF2}" dt="2024-09-09T19:42:42.648" v="10"/>
          <ac:spMkLst>
            <pc:docMk/>
            <pc:sldMk cId="301542707" sldId="570"/>
            <ac:spMk id="2" creationId="{25E674C5-4D0A-CC2F-EE8A-02C86FA7B404}"/>
          </ac:spMkLst>
        </pc:spChg>
        <pc:spChg chg="ord">
          <ac:chgData name="Dalessandro, Philip" userId="447fdb96-4c0b-4cc2-90d9-c69e7454a533" providerId="ADAL" clId="{9FB46DA6-36E6-4EBF-9D37-BD5860DDBEF2}" dt="2024-09-09T19:42:47.638" v="11" actId="166"/>
          <ac:spMkLst>
            <pc:docMk/>
            <pc:sldMk cId="301542707" sldId="570"/>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3B285B-96D2-4468-8A55-766405C74546}"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2720AA1F-A287-49A5-831D-D7F487BFB3AA}">
      <dgm:prSet phldrT="[Text]" custT="1"/>
      <dgm:spPr/>
      <dgm:t>
        <a:bodyPr/>
        <a:lstStyle/>
        <a:p>
          <a:r>
            <a:rPr lang="en-US" sz="1800" b="1" dirty="0">
              <a:solidFill>
                <a:srgbClr val="000000"/>
              </a:solidFill>
            </a:rPr>
            <a:t>Secretary of Agriculture</a:t>
          </a:r>
        </a:p>
      </dgm:t>
    </dgm:pt>
    <dgm:pt modelId="{D27E5D54-A3DD-4512-88B0-25433E66C828}" type="parTrans" cxnId="{C13CB4B0-2006-4E0D-8056-FDBB7F07CDB1}">
      <dgm:prSet/>
      <dgm:spPr/>
      <dgm:t>
        <a:bodyPr/>
        <a:lstStyle/>
        <a:p>
          <a:endParaRPr lang="en-US"/>
        </a:p>
      </dgm:t>
    </dgm:pt>
    <dgm:pt modelId="{0EB2D6B3-B024-4218-9051-C425917F6889}" type="sibTrans" cxnId="{C13CB4B0-2006-4E0D-8056-FDBB7F07CDB1}">
      <dgm:prSet/>
      <dgm:spPr/>
      <dgm:t>
        <a:bodyPr/>
        <a:lstStyle/>
        <a:p>
          <a:endParaRPr lang="en-US"/>
        </a:p>
      </dgm:t>
    </dgm:pt>
    <dgm:pt modelId="{83246F55-9D12-42E6-9E8E-E9D7E53B3A94}">
      <dgm:prSet phldrT="[Text]" custT="1"/>
      <dgm:spPr/>
      <dgm:t>
        <a:bodyPr/>
        <a:lstStyle/>
        <a:p>
          <a:r>
            <a:rPr lang="en-US" sz="1800" b="1" dirty="0">
              <a:solidFill>
                <a:srgbClr val="000000"/>
              </a:solidFill>
            </a:rPr>
            <a:t>FNS</a:t>
          </a:r>
        </a:p>
      </dgm:t>
    </dgm:pt>
    <dgm:pt modelId="{0FFBBDC9-99ED-4258-A3FC-7CE8A4094971}" type="parTrans" cxnId="{C250EA49-039A-416C-8499-6CE28FFE9357}">
      <dgm:prSet/>
      <dgm:spPr/>
      <dgm:t>
        <a:bodyPr/>
        <a:lstStyle/>
        <a:p>
          <a:endParaRPr lang="en-US"/>
        </a:p>
      </dgm:t>
    </dgm:pt>
    <dgm:pt modelId="{27418424-6503-4AB9-A91F-0EDE81B0CBA3}" type="sibTrans" cxnId="{C250EA49-039A-416C-8499-6CE28FFE9357}">
      <dgm:prSet/>
      <dgm:spPr/>
      <dgm:t>
        <a:bodyPr/>
        <a:lstStyle/>
        <a:p>
          <a:endParaRPr lang="en-US"/>
        </a:p>
      </dgm:t>
    </dgm:pt>
    <dgm:pt modelId="{27A2AE92-A1DD-456F-B114-FCA07E51EB48}">
      <dgm:prSet phldrT="[Text]" custT="1"/>
      <dgm:spPr/>
      <dgm:t>
        <a:bodyPr/>
        <a:lstStyle/>
        <a:p>
          <a:r>
            <a:rPr lang="en-US" sz="1800" b="1" dirty="0">
              <a:solidFill>
                <a:srgbClr val="000000"/>
              </a:solidFill>
            </a:rPr>
            <a:t>CDE/CDSS</a:t>
          </a:r>
        </a:p>
      </dgm:t>
    </dgm:pt>
    <dgm:pt modelId="{DFBF1438-3AFD-4064-8FE2-448987AB5C66}" type="parTrans" cxnId="{FAA0689E-42EF-4998-A50E-7815BB7E7113}">
      <dgm:prSet/>
      <dgm:spPr/>
      <dgm:t>
        <a:bodyPr/>
        <a:lstStyle/>
        <a:p>
          <a:endParaRPr lang="en-US"/>
        </a:p>
      </dgm:t>
    </dgm:pt>
    <dgm:pt modelId="{A571BF48-0418-4EB3-86E5-F55A0E7BD6FE}" type="sibTrans" cxnId="{FAA0689E-42EF-4998-A50E-7815BB7E7113}">
      <dgm:prSet/>
      <dgm:spPr/>
      <dgm:t>
        <a:bodyPr/>
        <a:lstStyle/>
        <a:p>
          <a:endParaRPr lang="en-US"/>
        </a:p>
      </dgm:t>
    </dgm:pt>
    <dgm:pt modelId="{922FABE0-16BC-417C-BA7E-7F8C057B72DB}">
      <dgm:prSet phldrT="[Text]" custT="1"/>
      <dgm:spPr/>
      <dgm:t>
        <a:bodyPr/>
        <a:lstStyle/>
        <a:p>
          <a:r>
            <a:rPr lang="en-US" sz="1800" b="1" dirty="0">
              <a:solidFill>
                <a:srgbClr val="000000"/>
              </a:solidFill>
            </a:rPr>
            <a:t>SFA</a:t>
          </a:r>
        </a:p>
      </dgm:t>
    </dgm:pt>
    <dgm:pt modelId="{E116F88C-F1E7-4E4A-ACA7-E8B1F07A349E}" type="parTrans" cxnId="{B22A1182-30E7-4D48-A36A-096EBCE04BD6}">
      <dgm:prSet/>
      <dgm:spPr/>
      <dgm:t>
        <a:bodyPr/>
        <a:lstStyle/>
        <a:p>
          <a:endParaRPr lang="en-US"/>
        </a:p>
      </dgm:t>
    </dgm:pt>
    <dgm:pt modelId="{282D5B61-9E75-4512-9F4E-D0772B106A44}" type="sibTrans" cxnId="{B22A1182-30E7-4D48-A36A-096EBCE04BD6}">
      <dgm:prSet/>
      <dgm:spPr/>
      <dgm:t>
        <a:bodyPr/>
        <a:lstStyle/>
        <a:p>
          <a:endParaRPr lang="en-US"/>
        </a:p>
      </dgm:t>
    </dgm:pt>
    <dgm:pt modelId="{8AB22BF2-E53E-499C-9406-A619AC6BB24E}">
      <dgm:prSet phldrT="[Text]" custT="1"/>
      <dgm:spPr/>
      <dgm:t>
        <a:bodyPr/>
        <a:lstStyle/>
        <a:p>
          <a:r>
            <a:rPr lang="en-US" sz="1800" b="1" dirty="0">
              <a:solidFill>
                <a:srgbClr val="000000"/>
              </a:solidFill>
            </a:rPr>
            <a:t>USDA</a:t>
          </a:r>
        </a:p>
      </dgm:t>
    </dgm:pt>
    <dgm:pt modelId="{EFEA5C6B-4A6E-4A10-BB93-B5E88A507708}" type="sibTrans" cxnId="{E7756DCB-29ED-41FC-AC34-61BC71A2E95E}">
      <dgm:prSet/>
      <dgm:spPr/>
      <dgm:t>
        <a:bodyPr/>
        <a:lstStyle/>
        <a:p>
          <a:endParaRPr lang="en-US"/>
        </a:p>
      </dgm:t>
    </dgm:pt>
    <dgm:pt modelId="{3E105724-B1E1-4C99-A772-E78B2CA8B040}" type="parTrans" cxnId="{E7756DCB-29ED-41FC-AC34-61BC71A2E95E}">
      <dgm:prSet/>
      <dgm:spPr/>
      <dgm:t>
        <a:bodyPr/>
        <a:lstStyle/>
        <a:p>
          <a:endParaRPr lang="en-US"/>
        </a:p>
      </dgm:t>
    </dgm:pt>
    <dgm:pt modelId="{3943592D-1C72-49C7-A4F1-C1DAEC5C7A72}" type="pres">
      <dgm:prSet presAssocID="{723B285B-96D2-4468-8A55-766405C74546}" presName="Name0" presStyleCnt="0">
        <dgm:presLayoutVars>
          <dgm:chMax val="7"/>
          <dgm:resizeHandles val="exact"/>
        </dgm:presLayoutVars>
      </dgm:prSet>
      <dgm:spPr/>
    </dgm:pt>
    <dgm:pt modelId="{B38EB488-949A-41F9-ADE7-C16BB7AE7A18}" type="pres">
      <dgm:prSet presAssocID="{723B285B-96D2-4468-8A55-766405C74546}" presName="comp1" presStyleCnt="0"/>
      <dgm:spPr/>
    </dgm:pt>
    <dgm:pt modelId="{79FC4BED-5B27-49C1-9E7C-8E82163C755D}" type="pres">
      <dgm:prSet presAssocID="{723B285B-96D2-4468-8A55-766405C74546}" presName="circle1" presStyleLbl="node1" presStyleIdx="0" presStyleCnt="5"/>
      <dgm:spPr/>
    </dgm:pt>
    <dgm:pt modelId="{87207629-2028-42E7-8C90-06C3D41AFE71}" type="pres">
      <dgm:prSet presAssocID="{723B285B-96D2-4468-8A55-766405C74546}" presName="c1text" presStyleLbl="node1" presStyleIdx="0" presStyleCnt="5">
        <dgm:presLayoutVars>
          <dgm:bulletEnabled val="1"/>
        </dgm:presLayoutVars>
      </dgm:prSet>
      <dgm:spPr/>
    </dgm:pt>
    <dgm:pt modelId="{B870DEBF-EB31-431F-B1D6-719B5652D829}" type="pres">
      <dgm:prSet presAssocID="{723B285B-96D2-4468-8A55-766405C74546}" presName="comp2" presStyleCnt="0"/>
      <dgm:spPr/>
    </dgm:pt>
    <dgm:pt modelId="{F768AE16-12E4-4D60-A18A-763B7C49458D}" type="pres">
      <dgm:prSet presAssocID="{723B285B-96D2-4468-8A55-766405C74546}" presName="circle2" presStyleLbl="node1" presStyleIdx="1" presStyleCnt="5"/>
      <dgm:spPr/>
    </dgm:pt>
    <dgm:pt modelId="{AFAE331F-34CB-4155-ADFB-9DBBD20B7FC5}" type="pres">
      <dgm:prSet presAssocID="{723B285B-96D2-4468-8A55-766405C74546}" presName="c2text" presStyleLbl="node1" presStyleIdx="1" presStyleCnt="5">
        <dgm:presLayoutVars>
          <dgm:bulletEnabled val="1"/>
        </dgm:presLayoutVars>
      </dgm:prSet>
      <dgm:spPr/>
    </dgm:pt>
    <dgm:pt modelId="{B536895D-3EFC-4925-A971-06B86799CB78}" type="pres">
      <dgm:prSet presAssocID="{723B285B-96D2-4468-8A55-766405C74546}" presName="comp3" presStyleCnt="0"/>
      <dgm:spPr/>
    </dgm:pt>
    <dgm:pt modelId="{EAA482E0-E4F2-4408-A72D-F97DFD326067}" type="pres">
      <dgm:prSet presAssocID="{723B285B-96D2-4468-8A55-766405C74546}" presName="circle3" presStyleLbl="node1" presStyleIdx="2" presStyleCnt="5"/>
      <dgm:spPr/>
    </dgm:pt>
    <dgm:pt modelId="{FD3FB2ED-7D8C-4F3A-89FC-444788CA4B09}" type="pres">
      <dgm:prSet presAssocID="{723B285B-96D2-4468-8A55-766405C74546}" presName="c3text" presStyleLbl="node1" presStyleIdx="2" presStyleCnt="5">
        <dgm:presLayoutVars>
          <dgm:bulletEnabled val="1"/>
        </dgm:presLayoutVars>
      </dgm:prSet>
      <dgm:spPr/>
    </dgm:pt>
    <dgm:pt modelId="{9CD80F0F-D2FA-4AB0-8022-C2B4E2473EC4}" type="pres">
      <dgm:prSet presAssocID="{723B285B-96D2-4468-8A55-766405C74546}" presName="comp4" presStyleCnt="0"/>
      <dgm:spPr/>
    </dgm:pt>
    <dgm:pt modelId="{F66464D1-436E-4EE9-B341-9E5AD16918BE}" type="pres">
      <dgm:prSet presAssocID="{723B285B-96D2-4468-8A55-766405C74546}" presName="circle4" presStyleLbl="node1" presStyleIdx="3" presStyleCnt="5"/>
      <dgm:spPr/>
    </dgm:pt>
    <dgm:pt modelId="{C4B730C1-7574-4A0D-9A93-029DEC18D177}" type="pres">
      <dgm:prSet presAssocID="{723B285B-96D2-4468-8A55-766405C74546}" presName="c4text" presStyleLbl="node1" presStyleIdx="3" presStyleCnt="5">
        <dgm:presLayoutVars>
          <dgm:bulletEnabled val="1"/>
        </dgm:presLayoutVars>
      </dgm:prSet>
      <dgm:spPr/>
    </dgm:pt>
    <dgm:pt modelId="{8BF221F7-858B-4284-8B51-514CB9A72FF9}" type="pres">
      <dgm:prSet presAssocID="{723B285B-96D2-4468-8A55-766405C74546}" presName="comp5" presStyleCnt="0"/>
      <dgm:spPr/>
    </dgm:pt>
    <dgm:pt modelId="{99685B86-9BCA-4715-8C49-7739084124CB}" type="pres">
      <dgm:prSet presAssocID="{723B285B-96D2-4468-8A55-766405C74546}" presName="circle5" presStyleLbl="node1" presStyleIdx="4" presStyleCnt="5"/>
      <dgm:spPr/>
    </dgm:pt>
    <dgm:pt modelId="{3B47EF65-9727-4915-96EA-57DC0507FFA9}" type="pres">
      <dgm:prSet presAssocID="{723B285B-96D2-4468-8A55-766405C74546}" presName="c5text" presStyleLbl="node1" presStyleIdx="4" presStyleCnt="5">
        <dgm:presLayoutVars>
          <dgm:bulletEnabled val="1"/>
        </dgm:presLayoutVars>
      </dgm:prSet>
      <dgm:spPr/>
    </dgm:pt>
  </dgm:ptLst>
  <dgm:cxnLst>
    <dgm:cxn modelId="{55BB0D13-5A4C-415A-9197-8DCBB3EE6B00}" type="presOf" srcId="{922FABE0-16BC-417C-BA7E-7F8C057B72DB}" destId="{99685B86-9BCA-4715-8C49-7739084124CB}" srcOrd="0" destOrd="0" presId="urn:microsoft.com/office/officeart/2005/8/layout/venn2"/>
    <dgm:cxn modelId="{8901A55D-B2B1-4D9C-98A9-08B2DDE12B4C}" type="presOf" srcId="{83246F55-9D12-42E6-9E8E-E9D7E53B3A94}" destId="{FD3FB2ED-7D8C-4F3A-89FC-444788CA4B09}" srcOrd="1" destOrd="0" presId="urn:microsoft.com/office/officeart/2005/8/layout/venn2"/>
    <dgm:cxn modelId="{7A65175F-3107-4736-8194-7E2120AD87FD}" type="presOf" srcId="{922FABE0-16BC-417C-BA7E-7F8C057B72DB}" destId="{3B47EF65-9727-4915-96EA-57DC0507FFA9}" srcOrd="1" destOrd="0" presId="urn:microsoft.com/office/officeart/2005/8/layout/venn2"/>
    <dgm:cxn modelId="{00E6B85F-153A-49B8-B62B-89613DF0F920}" type="presOf" srcId="{723B285B-96D2-4468-8A55-766405C74546}" destId="{3943592D-1C72-49C7-A4F1-C1DAEC5C7A72}" srcOrd="0" destOrd="0" presId="urn:microsoft.com/office/officeart/2005/8/layout/venn2"/>
    <dgm:cxn modelId="{44DE4560-5804-4ED3-A829-93F79D7ECDB1}" type="presOf" srcId="{83246F55-9D12-42E6-9E8E-E9D7E53B3A94}" destId="{EAA482E0-E4F2-4408-A72D-F97DFD326067}" srcOrd="0" destOrd="0" presId="urn:microsoft.com/office/officeart/2005/8/layout/venn2"/>
    <dgm:cxn modelId="{C250EA49-039A-416C-8499-6CE28FFE9357}" srcId="{723B285B-96D2-4468-8A55-766405C74546}" destId="{83246F55-9D12-42E6-9E8E-E9D7E53B3A94}" srcOrd="2" destOrd="0" parTransId="{0FFBBDC9-99ED-4258-A3FC-7CE8A4094971}" sibTransId="{27418424-6503-4AB9-A91F-0EDE81B0CBA3}"/>
    <dgm:cxn modelId="{B22A1182-30E7-4D48-A36A-096EBCE04BD6}" srcId="{723B285B-96D2-4468-8A55-766405C74546}" destId="{922FABE0-16BC-417C-BA7E-7F8C057B72DB}" srcOrd="4" destOrd="0" parTransId="{E116F88C-F1E7-4E4A-ACA7-E8B1F07A349E}" sibTransId="{282D5B61-9E75-4512-9F4E-D0772B106A44}"/>
    <dgm:cxn modelId="{FAA0689E-42EF-4998-A50E-7815BB7E7113}" srcId="{723B285B-96D2-4468-8A55-766405C74546}" destId="{27A2AE92-A1DD-456F-B114-FCA07E51EB48}" srcOrd="3" destOrd="0" parTransId="{DFBF1438-3AFD-4064-8FE2-448987AB5C66}" sibTransId="{A571BF48-0418-4EB3-86E5-F55A0E7BD6FE}"/>
    <dgm:cxn modelId="{29469F9E-8056-4B00-96DA-C673A1403539}" type="presOf" srcId="{2720AA1F-A287-49A5-831D-D7F487BFB3AA}" destId="{87207629-2028-42E7-8C90-06C3D41AFE71}" srcOrd="1" destOrd="0" presId="urn:microsoft.com/office/officeart/2005/8/layout/venn2"/>
    <dgm:cxn modelId="{C13CB4B0-2006-4E0D-8056-FDBB7F07CDB1}" srcId="{723B285B-96D2-4468-8A55-766405C74546}" destId="{2720AA1F-A287-49A5-831D-D7F487BFB3AA}" srcOrd="0" destOrd="0" parTransId="{D27E5D54-A3DD-4512-88B0-25433E66C828}" sibTransId="{0EB2D6B3-B024-4218-9051-C425917F6889}"/>
    <dgm:cxn modelId="{2EC751BF-11D7-4F2B-A4FF-432CFDB1AEFA}" type="presOf" srcId="{27A2AE92-A1DD-456F-B114-FCA07E51EB48}" destId="{F66464D1-436E-4EE9-B341-9E5AD16918BE}" srcOrd="0" destOrd="0" presId="urn:microsoft.com/office/officeart/2005/8/layout/venn2"/>
    <dgm:cxn modelId="{E7756DCB-29ED-41FC-AC34-61BC71A2E95E}" srcId="{723B285B-96D2-4468-8A55-766405C74546}" destId="{8AB22BF2-E53E-499C-9406-A619AC6BB24E}" srcOrd="1" destOrd="0" parTransId="{3E105724-B1E1-4C99-A772-E78B2CA8B040}" sibTransId="{EFEA5C6B-4A6E-4A10-BB93-B5E88A507708}"/>
    <dgm:cxn modelId="{D0B5EFEA-A382-42C7-83DA-3EE1FAE798F8}" type="presOf" srcId="{8AB22BF2-E53E-499C-9406-A619AC6BB24E}" destId="{AFAE331F-34CB-4155-ADFB-9DBBD20B7FC5}" srcOrd="1" destOrd="0" presId="urn:microsoft.com/office/officeart/2005/8/layout/venn2"/>
    <dgm:cxn modelId="{5AFCFEEC-C8A6-49EC-BA0C-5B9ABEE73BC7}" type="presOf" srcId="{27A2AE92-A1DD-456F-B114-FCA07E51EB48}" destId="{C4B730C1-7574-4A0D-9A93-029DEC18D177}" srcOrd="1" destOrd="0" presId="urn:microsoft.com/office/officeart/2005/8/layout/venn2"/>
    <dgm:cxn modelId="{95C818F6-2817-4F25-A3B9-600D5AA424A5}" type="presOf" srcId="{2720AA1F-A287-49A5-831D-D7F487BFB3AA}" destId="{79FC4BED-5B27-49C1-9E7C-8E82163C755D}" srcOrd="0" destOrd="0" presId="urn:microsoft.com/office/officeart/2005/8/layout/venn2"/>
    <dgm:cxn modelId="{D5942AFF-A38C-4F9A-9E75-67071DEB3C5A}" type="presOf" srcId="{8AB22BF2-E53E-499C-9406-A619AC6BB24E}" destId="{F768AE16-12E4-4D60-A18A-763B7C49458D}" srcOrd="0" destOrd="0" presId="urn:microsoft.com/office/officeart/2005/8/layout/venn2"/>
    <dgm:cxn modelId="{75246D76-FAFD-4E60-8E56-E69023216873}" type="presParOf" srcId="{3943592D-1C72-49C7-A4F1-C1DAEC5C7A72}" destId="{B38EB488-949A-41F9-ADE7-C16BB7AE7A18}" srcOrd="0" destOrd="0" presId="urn:microsoft.com/office/officeart/2005/8/layout/venn2"/>
    <dgm:cxn modelId="{A2D8F3E2-5940-4F4A-9124-F844E15AB837}" type="presParOf" srcId="{B38EB488-949A-41F9-ADE7-C16BB7AE7A18}" destId="{79FC4BED-5B27-49C1-9E7C-8E82163C755D}" srcOrd="0" destOrd="0" presId="urn:microsoft.com/office/officeart/2005/8/layout/venn2"/>
    <dgm:cxn modelId="{42994D16-751F-4826-9388-A0853E2C2D77}" type="presParOf" srcId="{B38EB488-949A-41F9-ADE7-C16BB7AE7A18}" destId="{87207629-2028-42E7-8C90-06C3D41AFE71}" srcOrd="1" destOrd="0" presId="urn:microsoft.com/office/officeart/2005/8/layout/venn2"/>
    <dgm:cxn modelId="{1E5CA357-C1BE-41A3-B4D9-FE0145B44EF1}" type="presParOf" srcId="{3943592D-1C72-49C7-A4F1-C1DAEC5C7A72}" destId="{B870DEBF-EB31-431F-B1D6-719B5652D829}" srcOrd="1" destOrd="0" presId="urn:microsoft.com/office/officeart/2005/8/layout/venn2"/>
    <dgm:cxn modelId="{F6A8C903-CC28-4B0B-8481-58EE365AD2E4}" type="presParOf" srcId="{B870DEBF-EB31-431F-B1D6-719B5652D829}" destId="{F768AE16-12E4-4D60-A18A-763B7C49458D}" srcOrd="0" destOrd="0" presId="urn:microsoft.com/office/officeart/2005/8/layout/venn2"/>
    <dgm:cxn modelId="{DC1FB28F-8FB6-4C72-925C-7738F5B87E57}" type="presParOf" srcId="{B870DEBF-EB31-431F-B1D6-719B5652D829}" destId="{AFAE331F-34CB-4155-ADFB-9DBBD20B7FC5}" srcOrd="1" destOrd="0" presId="urn:microsoft.com/office/officeart/2005/8/layout/venn2"/>
    <dgm:cxn modelId="{CF0F5D99-3C85-49C0-BDF7-7808BF74D978}" type="presParOf" srcId="{3943592D-1C72-49C7-A4F1-C1DAEC5C7A72}" destId="{B536895D-3EFC-4925-A971-06B86799CB78}" srcOrd="2" destOrd="0" presId="urn:microsoft.com/office/officeart/2005/8/layout/venn2"/>
    <dgm:cxn modelId="{544E7B44-D6C7-4D82-95D0-32C4DDAC452B}" type="presParOf" srcId="{B536895D-3EFC-4925-A971-06B86799CB78}" destId="{EAA482E0-E4F2-4408-A72D-F97DFD326067}" srcOrd="0" destOrd="0" presId="urn:microsoft.com/office/officeart/2005/8/layout/venn2"/>
    <dgm:cxn modelId="{9DA9C26F-C263-4401-83D1-B5968DA23EA7}" type="presParOf" srcId="{B536895D-3EFC-4925-A971-06B86799CB78}" destId="{FD3FB2ED-7D8C-4F3A-89FC-444788CA4B09}" srcOrd="1" destOrd="0" presId="urn:microsoft.com/office/officeart/2005/8/layout/venn2"/>
    <dgm:cxn modelId="{21C6C533-8412-4CFC-BB3F-6AFC836E904C}" type="presParOf" srcId="{3943592D-1C72-49C7-A4F1-C1DAEC5C7A72}" destId="{9CD80F0F-D2FA-4AB0-8022-C2B4E2473EC4}" srcOrd="3" destOrd="0" presId="urn:microsoft.com/office/officeart/2005/8/layout/venn2"/>
    <dgm:cxn modelId="{82F8D32E-216C-43EE-B30B-2D49EA796C4A}" type="presParOf" srcId="{9CD80F0F-D2FA-4AB0-8022-C2B4E2473EC4}" destId="{F66464D1-436E-4EE9-B341-9E5AD16918BE}" srcOrd="0" destOrd="0" presId="urn:microsoft.com/office/officeart/2005/8/layout/venn2"/>
    <dgm:cxn modelId="{D692882B-E17B-4C9F-80C5-C85A054779F7}" type="presParOf" srcId="{9CD80F0F-D2FA-4AB0-8022-C2B4E2473EC4}" destId="{C4B730C1-7574-4A0D-9A93-029DEC18D177}" srcOrd="1" destOrd="0" presId="urn:microsoft.com/office/officeart/2005/8/layout/venn2"/>
    <dgm:cxn modelId="{34DBC0D9-0F20-44EB-9D00-15CC873098E8}" type="presParOf" srcId="{3943592D-1C72-49C7-A4F1-C1DAEC5C7A72}" destId="{8BF221F7-858B-4284-8B51-514CB9A72FF9}" srcOrd="4" destOrd="0" presId="urn:microsoft.com/office/officeart/2005/8/layout/venn2"/>
    <dgm:cxn modelId="{78C8909C-9225-45CC-A19A-9639BE72AB9F}" type="presParOf" srcId="{8BF221F7-858B-4284-8B51-514CB9A72FF9}" destId="{99685B86-9BCA-4715-8C49-7739084124CB}" srcOrd="0" destOrd="0" presId="urn:microsoft.com/office/officeart/2005/8/layout/venn2"/>
    <dgm:cxn modelId="{4CE4AF18-B07D-46CC-B14E-5D420B195CBC}" type="presParOf" srcId="{8BF221F7-858B-4284-8B51-514CB9A72FF9}" destId="{3B47EF65-9727-4915-96EA-57DC0507FFA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B285B-96D2-4468-8A55-766405C74546}"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2720AA1F-A287-49A5-831D-D7F487BFB3AA}">
      <dgm:prSet phldrT="[Text]" custT="1"/>
      <dgm:spPr/>
      <dgm:t>
        <a:bodyPr/>
        <a:lstStyle/>
        <a:p>
          <a:r>
            <a:rPr lang="en-US" sz="1800" b="1" dirty="0">
              <a:solidFill>
                <a:srgbClr val="000000"/>
              </a:solidFill>
            </a:rPr>
            <a:t>Secretary of Agriculture</a:t>
          </a:r>
        </a:p>
      </dgm:t>
    </dgm:pt>
    <dgm:pt modelId="{D27E5D54-A3DD-4512-88B0-25433E66C828}" type="parTrans" cxnId="{C13CB4B0-2006-4E0D-8056-FDBB7F07CDB1}">
      <dgm:prSet/>
      <dgm:spPr/>
      <dgm:t>
        <a:bodyPr/>
        <a:lstStyle/>
        <a:p>
          <a:endParaRPr lang="en-US"/>
        </a:p>
      </dgm:t>
    </dgm:pt>
    <dgm:pt modelId="{0EB2D6B3-B024-4218-9051-C425917F6889}" type="sibTrans" cxnId="{C13CB4B0-2006-4E0D-8056-FDBB7F07CDB1}">
      <dgm:prSet/>
      <dgm:spPr/>
      <dgm:t>
        <a:bodyPr/>
        <a:lstStyle/>
        <a:p>
          <a:endParaRPr lang="en-US"/>
        </a:p>
      </dgm:t>
    </dgm:pt>
    <dgm:pt modelId="{83246F55-9D12-42E6-9E8E-E9D7E53B3A94}">
      <dgm:prSet phldrT="[Text]" custT="1"/>
      <dgm:spPr/>
      <dgm:t>
        <a:bodyPr/>
        <a:lstStyle/>
        <a:p>
          <a:r>
            <a:rPr lang="en-US" sz="1800" b="1" dirty="0">
              <a:solidFill>
                <a:srgbClr val="000000"/>
              </a:solidFill>
            </a:rPr>
            <a:t>FNS</a:t>
          </a:r>
        </a:p>
      </dgm:t>
    </dgm:pt>
    <dgm:pt modelId="{0FFBBDC9-99ED-4258-A3FC-7CE8A4094971}" type="parTrans" cxnId="{C250EA49-039A-416C-8499-6CE28FFE9357}">
      <dgm:prSet/>
      <dgm:spPr/>
      <dgm:t>
        <a:bodyPr/>
        <a:lstStyle/>
        <a:p>
          <a:endParaRPr lang="en-US"/>
        </a:p>
      </dgm:t>
    </dgm:pt>
    <dgm:pt modelId="{27418424-6503-4AB9-A91F-0EDE81B0CBA3}" type="sibTrans" cxnId="{C250EA49-039A-416C-8499-6CE28FFE9357}">
      <dgm:prSet/>
      <dgm:spPr/>
      <dgm:t>
        <a:bodyPr/>
        <a:lstStyle/>
        <a:p>
          <a:endParaRPr lang="en-US"/>
        </a:p>
      </dgm:t>
    </dgm:pt>
    <dgm:pt modelId="{27A2AE92-A1DD-456F-B114-FCA07E51EB48}">
      <dgm:prSet phldrT="[Text]" custT="1"/>
      <dgm:spPr/>
      <dgm:t>
        <a:bodyPr/>
        <a:lstStyle/>
        <a:p>
          <a:r>
            <a:rPr lang="en-US" sz="1800" b="1" dirty="0">
              <a:solidFill>
                <a:srgbClr val="000000"/>
              </a:solidFill>
            </a:rPr>
            <a:t>CDE/CDSS</a:t>
          </a:r>
        </a:p>
      </dgm:t>
    </dgm:pt>
    <dgm:pt modelId="{DFBF1438-3AFD-4064-8FE2-448987AB5C66}" type="parTrans" cxnId="{FAA0689E-42EF-4998-A50E-7815BB7E7113}">
      <dgm:prSet/>
      <dgm:spPr/>
      <dgm:t>
        <a:bodyPr/>
        <a:lstStyle/>
        <a:p>
          <a:endParaRPr lang="en-US"/>
        </a:p>
      </dgm:t>
    </dgm:pt>
    <dgm:pt modelId="{A571BF48-0418-4EB3-86E5-F55A0E7BD6FE}" type="sibTrans" cxnId="{FAA0689E-42EF-4998-A50E-7815BB7E7113}">
      <dgm:prSet/>
      <dgm:spPr/>
      <dgm:t>
        <a:bodyPr/>
        <a:lstStyle/>
        <a:p>
          <a:endParaRPr lang="en-US"/>
        </a:p>
      </dgm:t>
    </dgm:pt>
    <dgm:pt modelId="{922FABE0-16BC-417C-BA7E-7F8C057B72DB}">
      <dgm:prSet phldrT="[Text]" custT="1"/>
      <dgm:spPr/>
      <dgm:t>
        <a:bodyPr/>
        <a:lstStyle/>
        <a:p>
          <a:r>
            <a:rPr lang="en-US" sz="1800" b="1" dirty="0">
              <a:solidFill>
                <a:srgbClr val="000000"/>
              </a:solidFill>
            </a:rPr>
            <a:t>SFA</a:t>
          </a:r>
        </a:p>
      </dgm:t>
    </dgm:pt>
    <dgm:pt modelId="{E116F88C-F1E7-4E4A-ACA7-E8B1F07A349E}" type="parTrans" cxnId="{B22A1182-30E7-4D48-A36A-096EBCE04BD6}">
      <dgm:prSet/>
      <dgm:spPr/>
      <dgm:t>
        <a:bodyPr/>
        <a:lstStyle/>
        <a:p>
          <a:endParaRPr lang="en-US"/>
        </a:p>
      </dgm:t>
    </dgm:pt>
    <dgm:pt modelId="{282D5B61-9E75-4512-9F4E-D0772B106A44}" type="sibTrans" cxnId="{B22A1182-30E7-4D48-A36A-096EBCE04BD6}">
      <dgm:prSet/>
      <dgm:spPr/>
      <dgm:t>
        <a:bodyPr/>
        <a:lstStyle/>
        <a:p>
          <a:endParaRPr lang="en-US"/>
        </a:p>
      </dgm:t>
    </dgm:pt>
    <dgm:pt modelId="{8AB22BF2-E53E-499C-9406-A619AC6BB24E}">
      <dgm:prSet phldrT="[Text]" custT="1"/>
      <dgm:spPr/>
      <dgm:t>
        <a:bodyPr/>
        <a:lstStyle/>
        <a:p>
          <a:r>
            <a:rPr lang="en-US" sz="1800" b="1" dirty="0">
              <a:solidFill>
                <a:srgbClr val="000000"/>
              </a:solidFill>
            </a:rPr>
            <a:t>USDA</a:t>
          </a:r>
        </a:p>
      </dgm:t>
    </dgm:pt>
    <dgm:pt modelId="{EFEA5C6B-4A6E-4A10-BB93-B5E88A507708}" type="sibTrans" cxnId="{E7756DCB-29ED-41FC-AC34-61BC71A2E95E}">
      <dgm:prSet/>
      <dgm:spPr/>
      <dgm:t>
        <a:bodyPr/>
        <a:lstStyle/>
        <a:p>
          <a:endParaRPr lang="en-US"/>
        </a:p>
      </dgm:t>
    </dgm:pt>
    <dgm:pt modelId="{3E105724-B1E1-4C99-A772-E78B2CA8B040}" type="parTrans" cxnId="{E7756DCB-29ED-41FC-AC34-61BC71A2E95E}">
      <dgm:prSet/>
      <dgm:spPr/>
      <dgm:t>
        <a:bodyPr/>
        <a:lstStyle/>
        <a:p>
          <a:endParaRPr lang="en-US"/>
        </a:p>
      </dgm:t>
    </dgm:pt>
    <dgm:pt modelId="{3943592D-1C72-49C7-A4F1-C1DAEC5C7A72}" type="pres">
      <dgm:prSet presAssocID="{723B285B-96D2-4468-8A55-766405C74546}" presName="Name0" presStyleCnt="0">
        <dgm:presLayoutVars>
          <dgm:chMax val="7"/>
          <dgm:resizeHandles val="exact"/>
        </dgm:presLayoutVars>
      </dgm:prSet>
      <dgm:spPr/>
    </dgm:pt>
    <dgm:pt modelId="{B38EB488-949A-41F9-ADE7-C16BB7AE7A18}" type="pres">
      <dgm:prSet presAssocID="{723B285B-96D2-4468-8A55-766405C74546}" presName="comp1" presStyleCnt="0"/>
      <dgm:spPr/>
    </dgm:pt>
    <dgm:pt modelId="{79FC4BED-5B27-49C1-9E7C-8E82163C755D}" type="pres">
      <dgm:prSet presAssocID="{723B285B-96D2-4468-8A55-766405C74546}" presName="circle1" presStyleLbl="node1" presStyleIdx="0" presStyleCnt="5"/>
      <dgm:spPr/>
    </dgm:pt>
    <dgm:pt modelId="{87207629-2028-42E7-8C90-06C3D41AFE71}" type="pres">
      <dgm:prSet presAssocID="{723B285B-96D2-4468-8A55-766405C74546}" presName="c1text" presStyleLbl="node1" presStyleIdx="0" presStyleCnt="5">
        <dgm:presLayoutVars>
          <dgm:bulletEnabled val="1"/>
        </dgm:presLayoutVars>
      </dgm:prSet>
      <dgm:spPr/>
    </dgm:pt>
    <dgm:pt modelId="{B870DEBF-EB31-431F-B1D6-719B5652D829}" type="pres">
      <dgm:prSet presAssocID="{723B285B-96D2-4468-8A55-766405C74546}" presName="comp2" presStyleCnt="0"/>
      <dgm:spPr/>
    </dgm:pt>
    <dgm:pt modelId="{F768AE16-12E4-4D60-A18A-763B7C49458D}" type="pres">
      <dgm:prSet presAssocID="{723B285B-96D2-4468-8A55-766405C74546}" presName="circle2" presStyleLbl="node1" presStyleIdx="1" presStyleCnt="5"/>
      <dgm:spPr/>
    </dgm:pt>
    <dgm:pt modelId="{AFAE331F-34CB-4155-ADFB-9DBBD20B7FC5}" type="pres">
      <dgm:prSet presAssocID="{723B285B-96D2-4468-8A55-766405C74546}" presName="c2text" presStyleLbl="node1" presStyleIdx="1" presStyleCnt="5">
        <dgm:presLayoutVars>
          <dgm:bulletEnabled val="1"/>
        </dgm:presLayoutVars>
      </dgm:prSet>
      <dgm:spPr/>
    </dgm:pt>
    <dgm:pt modelId="{B536895D-3EFC-4925-A971-06B86799CB78}" type="pres">
      <dgm:prSet presAssocID="{723B285B-96D2-4468-8A55-766405C74546}" presName="comp3" presStyleCnt="0"/>
      <dgm:spPr/>
    </dgm:pt>
    <dgm:pt modelId="{EAA482E0-E4F2-4408-A72D-F97DFD326067}" type="pres">
      <dgm:prSet presAssocID="{723B285B-96D2-4468-8A55-766405C74546}" presName="circle3" presStyleLbl="node1" presStyleIdx="2" presStyleCnt="5"/>
      <dgm:spPr/>
    </dgm:pt>
    <dgm:pt modelId="{FD3FB2ED-7D8C-4F3A-89FC-444788CA4B09}" type="pres">
      <dgm:prSet presAssocID="{723B285B-96D2-4468-8A55-766405C74546}" presName="c3text" presStyleLbl="node1" presStyleIdx="2" presStyleCnt="5">
        <dgm:presLayoutVars>
          <dgm:bulletEnabled val="1"/>
        </dgm:presLayoutVars>
      </dgm:prSet>
      <dgm:spPr/>
    </dgm:pt>
    <dgm:pt modelId="{9CD80F0F-D2FA-4AB0-8022-C2B4E2473EC4}" type="pres">
      <dgm:prSet presAssocID="{723B285B-96D2-4468-8A55-766405C74546}" presName="comp4" presStyleCnt="0"/>
      <dgm:spPr/>
    </dgm:pt>
    <dgm:pt modelId="{F66464D1-436E-4EE9-B341-9E5AD16918BE}" type="pres">
      <dgm:prSet presAssocID="{723B285B-96D2-4468-8A55-766405C74546}" presName="circle4" presStyleLbl="node1" presStyleIdx="3" presStyleCnt="5"/>
      <dgm:spPr/>
    </dgm:pt>
    <dgm:pt modelId="{C4B730C1-7574-4A0D-9A93-029DEC18D177}" type="pres">
      <dgm:prSet presAssocID="{723B285B-96D2-4468-8A55-766405C74546}" presName="c4text" presStyleLbl="node1" presStyleIdx="3" presStyleCnt="5">
        <dgm:presLayoutVars>
          <dgm:bulletEnabled val="1"/>
        </dgm:presLayoutVars>
      </dgm:prSet>
      <dgm:spPr/>
    </dgm:pt>
    <dgm:pt modelId="{8BF221F7-858B-4284-8B51-514CB9A72FF9}" type="pres">
      <dgm:prSet presAssocID="{723B285B-96D2-4468-8A55-766405C74546}" presName="comp5" presStyleCnt="0"/>
      <dgm:spPr/>
    </dgm:pt>
    <dgm:pt modelId="{99685B86-9BCA-4715-8C49-7739084124CB}" type="pres">
      <dgm:prSet presAssocID="{723B285B-96D2-4468-8A55-766405C74546}" presName="circle5" presStyleLbl="node1" presStyleIdx="4" presStyleCnt="5"/>
      <dgm:spPr/>
    </dgm:pt>
    <dgm:pt modelId="{3B47EF65-9727-4915-96EA-57DC0507FFA9}" type="pres">
      <dgm:prSet presAssocID="{723B285B-96D2-4468-8A55-766405C74546}" presName="c5text" presStyleLbl="node1" presStyleIdx="4" presStyleCnt="5">
        <dgm:presLayoutVars>
          <dgm:bulletEnabled val="1"/>
        </dgm:presLayoutVars>
      </dgm:prSet>
      <dgm:spPr/>
    </dgm:pt>
  </dgm:ptLst>
  <dgm:cxnLst>
    <dgm:cxn modelId="{4905B629-984F-40A3-879C-5EEC4A7C65AC}" type="presOf" srcId="{2720AA1F-A287-49A5-831D-D7F487BFB3AA}" destId="{87207629-2028-42E7-8C90-06C3D41AFE71}" srcOrd="1" destOrd="0" presId="urn:microsoft.com/office/officeart/2005/8/layout/venn2"/>
    <dgm:cxn modelId="{F190FA34-FDB7-41E5-971C-274A8686D6CA}" type="presOf" srcId="{922FABE0-16BC-417C-BA7E-7F8C057B72DB}" destId="{3B47EF65-9727-4915-96EA-57DC0507FFA9}" srcOrd="1" destOrd="0" presId="urn:microsoft.com/office/officeart/2005/8/layout/venn2"/>
    <dgm:cxn modelId="{C793563B-FDD8-40EE-864D-7BEA7AE5FBF1}" type="presOf" srcId="{83246F55-9D12-42E6-9E8E-E9D7E53B3A94}" destId="{EAA482E0-E4F2-4408-A72D-F97DFD326067}" srcOrd="0" destOrd="0" presId="urn:microsoft.com/office/officeart/2005/8/layout/venn2"/>
    <dgm:cxn modelId="{DF826D5F-66D4-4D03-A2FB-95A00D772F2D}" type="presOf" srcId="{27A2AE92-A1DD-456F-B114-FCA07E51EB48}" destId="{C4B730C1-7574-4A0D-9A93-029DEC18D177}" srcOrd="1" destOrd="0" presId="urn:microsoft.com/office/officeart/2005/8/layout/venn2"/>
    <dgm:cxn modelId="{1E4AC065-413E-436A-AF31-7E36BF04FE40}" type="presOf" srcId="{922FABE0-16BC-417C-BA7E-7F8C057B72DB}" destId="{99685B86-9BCA-4715-8C49-7739084124CB}" srcOrd="0" destOrd="0" presId="urn:microsoft.com/office/officeart/2005/8/layout/venn2"/>
    <dgm:cxn modelId="{C250EA49-039A-416C-8499-6CE28FFE9357}" srcId="{723B285B-96D2-4468-8A55-766405C74546}" destId="{83246F55-9D12-42E6-9E8E-E9D7E53B3A94}" srcOrd="2" destOrd="0" parTransId="{0FFBBDC9-99ED-4258-A3FC-7CE8A4094971}" sibTransId="{27418424-6503-4AB9-A91F-0EDE81B0CBA3}"/>
    <dgm:cxn modelId="{B22A1182-30E7-4D48-A36A-096EBCE04BD6}" srcId="{723B285B-96D2-4468-8A55-766405C74546}" destId="{922FABE0-16BC-417C-BA7E-7F8C057B72DB}" srcOrd="4" destOrd="0" parTransId="{E116F88C-F1E7-4E4A-ACA7-E8B1F07A349E}" sibTransId="{282D5B61-9E75-4512-9F4E-D0772B106A44}"/>
    <dgm:cxn modelId="{FAA0689E-42EF-4998-A50E-7815BB7E7113}" srcId="{723B285B-96D2-4468-8A55-766405C74546}" destId="{27A2AE92-A1DD-456F-B114-FCA07E51EB48}" srcOrd="3" destOrd="0" parTransId="{DFBF1438-3AFD-4064-8FE2-448987AB5C66}" sibTransId="{A571BF48-0418-4EB3-86E5-F55A0E7BD6FE}"/>
    <dgm:cxn modelId="{CF32A09F-E251-4885-9133-6DDD96CF2E03}" type="presOf" srcId="{83246F55-9D12-42E6-9E8E-E9D7E53B3A94}" destId="{FD3FB2ED-7D8C-4F3A-89FC-444788CA4B09}" srcOrd="1" destOrd="0" presId="urn:microsoft.com/office/officeart/2005/8/layout/venn2"/>
    <dgm:cxn modelId="{40D4A8A9-A444-4D78-A791-94FCA093F8FF}" type="presOf" srcId="{8AB22BF2-E53E-499C-9406-A619AC6BB24E}" destId="{F768AE16-12E4-4D60-A18A-763B7C49458D}" srcOrd="0" destOrd="0" presId="urn:microsoft.com/office/officeart/2005/8/layout/venn2"/>
    <dgm:cxn modelId="{AAF95BAD-7450-4F27-8FC5-A733506F1FF9}" type="presOf" srcId="{27A2AE92-A1DD-456F-B114-FCA07E51EB48}" destId="{F66464D1-436E-4EE9-B341-9E5AD16918BE}" srcOrd="0" destOrd="0" presId="urn:microsoft.com/office/officeart/2005/8/layout/venn2"/>
    <dgm:cxn modelId="{C13CB4B0-2006-4E0D-8056-FDBB7F07CDB1}" srcId="{723B285B-96D2-4468-8A55-766405C74546}" destId="{2720AA1F-A287-49A5-831D-D7F487BFB3AA}" srcOrd="0" destOrd="0" parTransId="{D27E5D54-A3DD-4512-88B0-25433E66C828}" sibTransId="{0EB2D6B3-B024-4218-9051-C425917F6889}"/>
    <dgm:cxn modelId="{5B1E2EC6-0D1C-46F6-9CDC-5A41A68E2331}" type="presOf" srcId="{723B285B-96D2-4468-8A55-766405C74546}" destId="{3943592D-1C72-49C7-A4F1-C1DAEC5C7A72}" srcOrd="0" destOrd="0" presId="urn:microsoft.com/office/officeart/2005/8/layout/venn2"/>
    <dgm:cxn modelId="{E7756DCB-29ED-41FC-AC34-61BC71A2E95E}" srcId="{723B285B-96D2-4468-8A55-766405C74546}" destId="{8AB22BF2-E53E-499C-9406-A619AC6BB24E}" srcOrd="1" destOrd="0" parTransId="{3E105724-B1E1-4C99-A772-E78B2CA8B040}" sibTransId="{EFEA5C6B-4A6E-4A10-BB93-B5E88A507708}"/>
    <dgm:cxn modelId="{14E2A3E7-E701-4C60-917F-20EC9CF15A2F}" type="presOf" srcId="{8AB22BF2-E53E-499C-9406-A619AC6BB24E}" destId="{AFAE331F-34CB-4155-ADFB-9DBBD20B7FC5}" srcOrd="1" destOrd="0" presId="urn:microsoft.com/office/officeart/2005/8/layout/venn2"/>
    <dgm:cxn modelId="{2205C4F4-9B52-459F-99CE-7EC787D2A157}" type="presOf" srcId="{2720AA1F-A287-49A5-831D-D7F487BFB3AA}" destId="{79FC4BED-5B27-49C1-9E7C-8E82163C755D}" srcOrd="0" destOrd="0" presId="urn:microsoft.com/office/officeart/2005/8/layout/venn2"/>
    <dgm:cxn modelId="{B492D813-3CB9-4170-9C4D-1BC7C9F6635D}" type="presParOf" srcId="{3943592D-1C72-49C7-A4F1-C1DAEC5C7A72}" destId="{B38EB488-949A-41F9-ADE7-C16BB7AE7A18}" srcOrd="0" destOrd="0" presId="urn:microsoft.com/office/officeart/2005/8/layout/venn2"/>
    <dgm:cxn modelId="{66F5A2D3-55DB-47C0-946A-0A21DC50540B}" type="presParOf" srcId="{B38EB488-949A-41F9-ADE7-C16BB7AE7A18}" destId="{79FC4BED-5B27-49C1-9E7C-8E82163C755D}" srcOrd="0" destOrd="0" presId="urn:microsoft.com/office/officeart/2005/8/layout/venn2"/>
    <dgm:cxn modelId="{5D1FE115-5D08-428D-A9A7-B5503E6AB250}" type="presParOf" srcId="{B38EB488-949A-41F9-ADE7-C16BB7AE7A18}" destId="{87207629-2028-42E7-8C90-06C3D41AFE71}" srcOrd="1" destOrd="0" presId="urn:microsoft.com/office/officeart/2005/8/layout/venn2"/>
    <dgm:cxn modelId="{6814B1B5-0EEB-41B7-B416-25CB32315B33}" type="presParOf" srcId="{3943592D-1C72-49C7-A4F1-C1DAEC5C7A72}" destId="{B870DEBF-EB31-431F-B1D6-719B5652D829}" srcOrd="1" destOrd="0" presId="urn:microsoft.com/office/officeart/2005/8/layout/venn2"/>
    <dgm:cxn modelId="{D79FD3A2-8BF5-4A9A-B199-19946E1F1195}" type="presParOf" srcId="{B870DEBF-EB31-431F-B1D6-719B5652D829}" destId="{F768AE16-12E4-4D60-A18A-763B7C49458D}" srcOrd="0" destOrd="0" presId="urn:microsoft.com/office/officeart/2005/8/layout/venn2"/>
    <dgm:cxn modelId="{853A1AF0-BA19-49CE-B403-C39C029E5234}" type="presParOf" srcId="{B870DEBF-EB31-431F-B1D6-719B5652D829}" destId="{AFAE331F-34CB-4155-ADFB-9DBBD20B7FC5}" srcOrd="1" destOrd="0" presId="urn:microsoft.com/office/officeart/2005/8/layout/venn2"/>
    <dgm:cxn modelId="{AFA36609-E430-401F-A2FA-AF665D88FE03}" type="presParOf" srcId="{3943592D-1C72-49C7-A4F1-C1DAEC5C7A72}" destId="{B536895D-3EFC-4925-A971-06B86799CB78}" srcOrd="2" destOrd="0" presId="urn:microsoft.com/office/officeart/2005/8/layout/venn2"/>
    <dgm:cxn modelId="{5C1917C6-E989-4268-96A4-88D7EEE91759}" type="presParOf" srcId="{B536895D-3EFC-4925-A971-06B86799CB78}" destId="{EAA482E0-E4F2-4408-A72D-F97DFD326067}" srcOrd="0" destOrd="0" presId="urn:microsoft.com/office/officeart/2005/8/layout/venn2"/>
    <dgm:cxn modelId="{9800DC70-80D5-4CB8-8277-79B997E6B686}" type="presParOf" srcId="{B536895D-3EFC-4925-A971-06B86799CB78}" destId="{FD3FB2ED-7D8C-4F3A-89FC-444788CA4B09}" srcOrd="1" destOrd="0" presId="urn:microsoft.com/office/officeart/2005/8/layout/venn2"/>
    <dgm:cxn modelId="{10501705-6F69-4B30-8FE0-6A729B477D0F}" type="presParOf" srcId="{3943592D-1C72-49C7-A4F1-C1DAEC5C7A72}" destId="{9CD80F0F-D2FA-4AB0-8022-C2B4E2473EC4}" srcOrd="3" destOrd="0" presId="urn:microsoft.com/office/officeart/2005/8/layout/venn2"/>
    <dgm:cxn modelId="{243D0568-4F0A-4FBB-B0EE-269439EF0D44}" type="presParOf" srcId="{9CD80F0F-D2FA-4AB0-8022-C2B4E2473EC4}" destId="{F66464D1-436E-4EE9-B341-9E5AD16918BE}" srcOrd="0" destOrd="0" presId="urn:microsoft.com/office/officeart/2005/8/layout/venn2"/>
    <dgm:cxn modelId="{CCEB4B04-F32C-46BC-B3B4-1E262BF4A4EB}" type="presParOf" srcId="{9CD80F0F-D2FA-4AB0-8022-C2B4E2473EC4}" destId="{C4B730C1-7574-4A0D-9A93-029DEC18D177}" srcOrd="1" destOrd="0" presId="urn:microsoft.com/office/officeart/2005/8/layout/venn2"/>
    <dgm:cxn modelId="{25754289-C17D-4C11-97A5-0A65B173D355}" type="presParOf" srcId="{3943592D-1C72-49C7-A4F1-C1DAEC5C7A72}" destId="{8BF221F7-858B-4284-8B51-514CB9A72FF9}" srcOrd="4" destOrd="0" presId="urn:microsoft.com/office/officeart/2005/8/layout/venn2"/>
    <dgm:cxn modelId="{C408F512-D68D-40A3-B430-42C58D94F69F}" type="presParOf" srcId="{8BF221F7-858B-4284-8B51-514CB9A72FF9}" destId="{99685B86-9BCA-4715-8C49-7739084124CB}" srcOrd="0" destOrd="0" presId="urn:microsoft.com/office/officeart/2005/8/layout/venn2"/>
    <dgm:cxn modelId="{5CDA7B4C-9BCD-4656-BBAE-6351F13853C5}" type="presParOf" srcId="{8BF221F7-858B-4284-8B51-514CB9A72FF9}" destId="{3B47EF65-9727-4915-96EA-57DC0507FFA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B285B-96D2-4468-8A55-766405C74546}"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2720AA1F-A287-49A5-831D-D7F487BFB3AA}">
      <dgm:prSet phldrT="[Text]" custT="1"/>
      <dgm:spPr/>
      <dgm:t>
        <a:bodyPr/>
        <a:lstStyle/>
        <a:p>
          <a:r>
            <a:rPr lang="en-US" sz="1800" b="1" dirty="0">
              <a:solidFill>
                <a:srgbClr val="000000"/>
              </a:solidFill>
            </a:rPr>
            <a:t>Secretary of Agriculture</a:t>
          </a:r>
        </a:p>
      </dgm:t>
    </dgm:pt>
    <dgm:pt modelId="{D27E5D54-A3DD-4512-88B0-25433E66C828}" type="parTrans" cxnId="{C13CB4B0-2006-4E0D-8056-FDBB7F07CDB1}">
      <dgm:prSet/>
      <dgm:spPr/>
      <dgm:t>
        <a:bodyPr/>
        <a:lstStyle/>
        <a:p>
          <a:endParaRPr lang="en-US"/>
        </a:p>
      </dgm:t>
    </dgm:pt>
    <dgm:pt modelId="{0EB2D6B3-B024-4218-9051-C425917F6889}" type="sibTrans" cxnId="{C13CB4B0-2006-4E0D-8056-FDBB7F07CDB1}">
      <dgm:prSet/>
      <dgm:spPr/>
      <dgm:t>
        <a:bodyPr/>
        <a:lstStyle/>
        <a:p>
          <a:endParaRPr lang="en-US"/>
        </a:p>
      </dgm:t>
    </dgm:pt>
    <dgm:pt modelId="{83246F55-9D12-42E6-9E8E-E9D7E53B3A94}">
      <dgm:prSet phldrT="[Text]" custT="1"/>
      <dgm:spPr/>
      <dgm:t>
        <a:bodyPr/>
        <a:lstStyle/>
        <a:p>
          <a:r>
            <a:rPr lang="en-US" sz="1800" b="1" dirty="0">
              <a:solidFill>
                <a:srgbClr val="000000"/>
              </a:solidFill>
            </a:rPr>
            <a:t>FNS</a:t>
          </a:r>
        </a:p>
      </dgm:t>
    </dgm:pt>
    <dgm:pt modelId="{0FFBBDC9-99ED-4258-A3FC-7CE8A4094971}" type="parTrans" cxnId="{C250EA49-039A-416C-8499-6CE28FFE9357}">
      <dgm:prSet/>
      <dgm:spPr/>
      <dgm:t>
        <a:bodyPr/>
        <a:lstStyle/>
        <a:p>
          <a:endParaRPr lang="en-US"/>
        </a:p>
      </dgm:t>
    </dgm:pt>
    <dgm:pt modelId="{27418424-6503-4AB9-A91F-0EDE81B0CBA3}" type="sibTrans" cxnId="{C250EA49-039A-416C-8499-6CE28FFE9357}">
      <dgm:prSet/>
      <dgm:spPr/>
      <dgm:t>
        <a:bodyPr/>
        <a:lstStyle/>
        <a:p>
          <a:endParaRPr lang="en-US"/>
        </a:p>
      </dgm:t>
    </dgm:pt>
    <dgm:pt modelId="{27A2AE92-A1DD-456F-B114-FCA07E51EB48}">
      <dgm:prSet phldrT="[Text]" custT="1"/>
      <dgm:spPr/>
      <dgm:t>
        <a:bodyPr/>
        <a:lstStyle/>
        <a:p>
          <a:r>
            <a:rPr lang="en-US" sz="1800" b="1" dirty="0">
              <a:solidFill>
                <a:srgbClr val="000000"/>
              </a:solidFill>
            </a:rPr>
            <a:t>CDE/CDSS</a:t>
          </a:r>
        </a:p>
      </dgm:t>
    </dgm:pt>
    <dgm:pt modelId="{DFBF1438-3AFD-4064-8FE2-448987AB5C66}" type="parTrans" cxnId="{FAA0689E-42EF-4998-A50E-7815BB7E7113}">
      <dgm:prSet/>
      <dgm:spPr/>
      <dgm:t>
        <a:bodyPr/>
        <a:lstStyle/>
        <a:p>
          <a:endParaRPr lang="en-US"/>
        </a:p>
      </dgm:t>
    </dgm:pt>
    <dgm:pt modelId="{A571BF48-0418-4EB3-86E5-F55A0E7BD6FE}" type="sibTrans" cxnId="{FAA0689E-42EF-4998-A50E-7815BB7E7113}">
      <dgm:prSet/>
      <dgm:spPr/>
      <dgm:t>
        <a:bodyPr/>
        <a:lstStyle/>
        <a:p>
          <a:endParaRPr lang="en-US"/>
        </a:p>
      </dgm:t>
    </dgm:pt>
    <dgm:pt modelId="{922FABE0-16BC-417C-BA7E-7F8C057B72DB}">
      <dgm:prSet phldrT="[Text]" custT="1"/>
      <dgm:spPr/>
      <dgm:t>
        <a:bodyPr/>
        <a:lstStyle/>
        <a:p>
          <a:r>
            <a:rPr lang="en-US" sz="1800" b="1" dirty="0">
              <a:solidFill>
                <a:srgbClr val="000000"/>
              </a:solidFill>
            </a:rPr>
            <a:t>SFA</a:t>
          </a:r>
        </a:p>
      </dgm:t>
    </dgm:pt>
    <dgm:pt modelId="{E116F88C-F1E7-4E4A-ACA7-E8B1F07A349E}" type="parTrans" cxnId="{B22A1182-30E7-4D48-A36A-096EBCE04BD6}">
      <dgm:prSet/>
      <dgm:spPr/>
      <dgm:t>
        <a:bodyPr/>
        <a:lstStyle/>
        <a:p>
          <a:endParaRPr lang="en-US"/>
        </a:p>
      </dgm:t>
    </dgm:pt>
    <dgm:pt modelId="{282D5B61-9E75-4512-9F4E-D0772B106A44}" type="sibTrans" cxnId="{B22A1182-30E7-4D48-A36A-096EBCE04BD6}">
      <dgm:prSet/>
      <dgm:spPr/>
      <dgm:t>
        <a:bodyPr/>
        <a:lstStyle/>
        <a:p>
          <a:endParaRPr lang="en-US"/>
        </a:p>
      </dgm:t>
    </dgm:pt>
    <dgm:pt modelId="{8AB22BF2-E53E-499C-9406-A619AC6BB24E}">
      <dgm:prSet phldrT="[Text]" custT="1"/>
      <dgm:spPr/>
      <dgm:t>
        <a:bodyPr/>
        <a:lstStyle/>
        <a:p>
          <a:r>
            <a:rPr lang="en-US" sz="1800" b="1" dirty="0">
              <a:solidFill>
                <a:srgbClr val="000000"/>
              </a:solidFill>
            </a:rPr>
            <a:t>USDA</a:t>
          </a:r>
        </a:p>
      </dgm:t>
    </dgm:pt>
    <dgm:pt modelId="{EFEA5C6B-4A6E-4A10-BB93-B5E88A507708}" type="sibTrans" cxnId="{E7756DCB-29ED-41FC-AC34-61BC71A2E95E}">
      <dgm:prSet/>
      <dgm:spPr/>
      <dgm:t>
        <a:bodyPr/>
        <a:lstStyle/>
        <a:p>
          <a:endParaRPr lang="en-US"/>
        </a:p>
      </dgm:t>
    </dgm:pt>
    <dgm:pt modelId="{3E105724-B1E1-4C99-A772-E78B2CA8B040}" type="parTrans" cxnId="{E7756DCB-29ED-41FC-AC34-61BC71A2E95E}">
      <dgm:prSet/>
      <dgm:spPr/>
      <dgm:t>
        <a:bodyPr/>
        <a:lstStyle/>
        <a:p>
          <a:endParaRPr lang="en-US"/>
        </a:p>
      </dgm:t>
    </dgm:pt>
    <dgm:pt modelId="{3943592D-1C72-49C7-A4F1-C1DAEC5C7A72}" type="pres">
      <dgm:prSet presAssocID="{723B285B-96D2-4468-8A55-766405C74546}" presName="Name0" presStyleCnt="0">
        <dgm:presLayoutVars>
          <dgm:chMax val="7"/>
          <dgm:resizeHandles val="exact"/>
        </dgm:presLayoutVars>
      </dgm:prSet>
      <dgm:spPr/>
    </dgm:pt>
    <dgm:pt modelId="{B38EB488-949A-41F9-ADE7-C16BB7AE7A18}" type="pres">
      <dgm:prSet presAssocID="{723B285B-96D2-4468-8A55-766405C74546}" presName="comp1" presStyleCnt="0"/>
      <dgm:spPr/>
    </dgm:pt>
    <dgm:pt modelId="{79FC4BED-5B27-49C1-9E7C-8E82163C755D}" type="pres">
      <dgm:prSet presAssocID="{723B285B-96D2-4468-8A55-766405C74546}" presName="circle1" presStyleLbl="node1" presStyleIdx="0" presStyleCnt="5"/>
      <dgm:spPr/>
    </dgm:pt>
    <dgm:pt modelId="{87207629-2028-42E7-8C90-06C3D41AFE71}" type="pres">
      <dgm:prSet presAssocID="{723B285B-96D2-4468-8A55-766405C74546}" presName="c1text" presStyleLbl="node1" presStyleIdx="0" presStyleCnt="5">
        <dgm:presLayoutVars>
          <dgm:bulletEnabled val="1"/>
        </dgm:presLayoutVars>
      </dgm:prSet>
      <dgm:spPr/>
    </dgm:pt>
    <dgm:pt modelId="{B870DEBF-EB31-431F-B1D6-719B5652D829}" type="pres">
      <dgm:prSet presAssocID="{723B285B-96D2-4468-8A55-766405C74546}" presName="comp2" presStyleCnt="0"/>
      <dgm:spPr/>
    </dgm:pt>
    <dgm:pt modelId="{F768AE16-12E4-4D60-A18A-763B7C49458D}" type="pres">
      <dgm:prSet presAssocID="{723B285B-96D2-4468-8A55-766405C74546}" presName="circle2" presStyleLbl="node1" presStyleIdx="1" presStyleCnt="5"/>
      <dgm:spPr/>
    </dgm:pt>
    <dgm:pt modelId="{AFAE331F-34CB-4155-ADFB-9DBBD20B7FC5}" type="pres">
      <dgm:prSet presAssocID="{723B285B-96D2-4468-8A55-766405C74546}" presName="c2text" presStyleLbl="node1" presStyleIdx="1" presStyleCnt="5">
        <dgm:presLayoutVars>
          <dgm:bulletEnabled val="1"/>
        </dgm:presLayoutVars>
      </dgm:prSet>
      <dgm:spPr/>
    </dgm:pt>
    <dgm:pt modelId="{B536895D-3EFC-4925-A971-06B86799CB78}" type="pres">
      <dgm:prSet presAssocID="{723B285B-96D2-4468-8A55-766405C74546}" presName="comp3" presStyleCnt="0"/>
      <dgm:spPr/>
    </dgm:pt>
    <dgm:pt modelId="{EAA482E0-E4F2-4408-A72D-F97DFD326067}" type="pres">
      <dgm:prSet presAssocID="{723B285B-96D2-4468-8A55-766405C74546}" presName="circle3" presStyleLbl="node1" presStyleIdx="2" presStyleCnt="5"/>
      <dgm:spPr/>
    </dgm:pt>
    <dgm:pt modelId="{FD3FB2ED-7D8C-4F3A-89FC-444788CA4B09}" type="pres">
      <dgm:prSet presAssocID="{723B285B-96D2-4468-8A55-766405C74546}" presName="c3text" presStyleLbl="node1" presStyleIdx="2" presStyleCnt="5">
        <dgm:presLayoutVars>
          <dgm:bulletEnabled val="1"/>
        </dgm:presLayoutVars>
      </dgm:prSet>
      <dgm:spPr/>
    </dgm:pt>
    <dgm:pt modelId="{9CD80F0F-D2FA-4AB0-8022-C2B4E2473EC4}" type="pres">
      <dgm:prSet presAssocID="{723B285B-96D2-4468-8A55-766405C74546}" presName="comp4" presStyleCnt="0"/>
      <dgm:spPr/>
    </dgm:pt>
    <dgm:pt modelId="{F66464D1-436E-4EE9-B341-9E5AD16918BE}" type="pres">
      <dgm:prSet presAssocID="{723B285B-96D2-4468-8A55-766405C74546}" presName="circle4" presStyleLbl="node1" presStyleIdx="3" presStyleCnt="5"/>
      <dgm:spPr/>
    </dgm:pt>
    <dgm:pt modelId="{C4B730C1-7574-4A0D-9A93-029DEC18D177}" type="pres">
      <dgm:prSet presAssocID="{723B285B-96D2-4468-8A55-766405C74546}" presName="c4text" presStyleLbl="node1" presStyleIdx="3" presStyleCnt="5">
        <dgm:presLayoutVars>
          <dgm:bulletEnabled val="1"/>
        </dgm:presLayoutVars>
      </dgm:prSet>
      <dgm:spPr/>
    </dgm:pt>
    <dgm:pt modelId="{8BF221F7-858B-4284-8B51-514CB9A72FF9}" type="pres">
      <dgm:prSet presAssocID="{723B285B-96D2-4468-8A55-766405C74546}" presName="comp5" presStyleCnt="0"/>
      <dgm:spPr/>
    </dgm:pt>
    <dgm:pt modelId="{99685B86-9BCA-4715-8C49-7739084124CB}" type="pres">
      <dgm:prSet presAssocID="{723B285B-96D2-4468-8A55-766405C74546}" presName="circle5" presStyleLbl="node1" presStyleIdx="4" presStyleCnt="5"/>
      <dgm:spPr/>
    </dgm:pt>
    <dgm:pt modelId="{3B47EF65-9727-4915-96EA-57DC0507FFA9}" type="pres">
      <dgm:prSet presAssocID="{723B285B-96D2-4468-8A55-766405C74546}" presName="c5text" presStyleLbl="node1" presStyleIdx="4" presStyleCnt="5">
        <dgm:presLayoutVars>
          <dgm:bulletEnabled val="1"/>
        </dgm:presLayoutVars>
      </dgm:prSet>
      <dgm:spPr/>
    </dgm:pt>
  </dgm:ptLst>
  <dgm:cxnLst>
    <dgm:cxn modelId="{71B34512-7787-441F-B18D-ABE313AFACAC}" type="presOf" srcId="{8AB22BF2-E53E-499C-9406-A619AC6BB24E}" destId="{AFAE331F-34CB-4155-ADFB-9DBBD20B7FC5}" srcOrd="1" destOrd="0" presId="urn:microsoft.com/office/officeart/2005/8/layout/venn2"/>
    <dgm:cxn modelId="{C4C5CC13-4027-4EB5-8788-110B69D4CE97}" type="presOf" srcId="{27A2AE92-A1DD-456F-B114-FCA07E51EB48}" destId="{C4B730C1-7574-4A0D-9A93-029DEC18D177}" srcOrd="1" destOrd="0" presId="urn:microsoft.com/office/officeart/2005/8/layout/venn2"/>
    <dgm:cxn modelId="{F95CF323-5BD5-47A9-9E50-AAB37CF45DC7}" type="presOf" srcId="{27A2AE92-A1DD-456F-B114-FCA07E51EB48}" destId="{F66464D1-436E-4EE9-B341-9E5AD16918BE}" srcOrd="0" destOrd="0" presId="urn:microsoft.com/office/officeart/2005/8/layout/venn2"/>
    <dgm:cxn modelId="{C250EA49-039A-416C-8499-6CE28FFE9357}" srcId="{723B285B-96D2-4468-8A55-766405C74546}" destId="{83246F55-9D12-42E6-9E8E-E9D7E53B3A94}" srcOrd="2" destOrd="0" parTransId="{0FFBBDC9-99ED-4258-A3FC-7CE8A4094971}" sibTransId="{27418424-6503-4AB9-A91F-0EDE81B0CBA3}"/>
    <dgm:cxn modelId="{B3E3E04A-0F12-4B63-AE29-C5AF710332E9}" type="presOf" srcId="{922FABE0-16BC-417C-BA7E-7F8C057B72DB}" destId="{99685B86-9BCA-4715-8C49-7739084124CB}" srcOrd="0" destOrd="0" presId="urn:microsoft.com/office/officeart/2005/8/layout/venn2"/>
    <dgm:cxn modelId="{0E565F6C-E4B2-4C61-955D-038576571BC6}" type="presOf" srcId="{83246F55-9D12-42E6-9E8E-E9D7E53B3A94}" destId="{EAA482E0-E4F2-4408-A72D-F97DFD326067}" srcOrd="0" destOrd="0" presId="urn:microsoft.com/office/officeart/2005/8/layout/venn2"/>
    <dgm:cxn modelId="{DAD0304F-332A-4C79-81E1-21AB11FEFB0C}" type="presOf" srcId="{922FABE0-16BC-417C-BA7E-7F8C057B72DB}" destId="{3B47EF65-9727-4915-96EA-57DC0507FFA9}" srcOrd="1" destOrd="0" presId="urn:microsoft.com/office/officeart/2005/8/layout/venn2"/>
    <dgm:cxn modelId="{0E4FC080-E794-4261-BF17-3F1107E46004}" type="presOf" srcId="{2720AA1F-A287-49A5-831D-D7F487BFB3AA}" destId="{87207629-2028-42E7-8C90-06C3D41AFE71}" srcOrd="1" destOrd="0" presId="urn:microsoft.com/office/officeart/2005/8/layout/venn2"/>
    <dgm:cxn modelId="{B22A1182-30E7-4D48-A36A-096EBCE04BD6}" srcId="{723B285B-96D2-4468-8A55-766405C74546}" destId="{922FABE0-16BC-417C-BA7E-7F8C057B72DB}" srcOrd="4" destOrd="0" parTransId="{E116F88C-F1E7-4E4A-ACA7-E8B1F07A349E}" sibTransId="{282D5B61-9E75-4512-9F4E-D0772B106A44}"/>
    <dgm:cxn modelId="{00104298-C49B-4471-BDE9-81061787E296}" type="presOf" srcId="{83246F55-9D12-42E6-9E8E-E9D7E53B3A94}" destId="{FD3FB2ED-7D8C-4F3A-89FC-444788CA4B09}" srcOrd="1" destOrd="0" presId="urn:microsoft.com/office/officeart/2005/8/layout/venn2"/>
    <dgm:cxn modelId="{FAA0689E-42EF-4998-A50E-7815BB7E7113}" srcId="{723B285B-96D2-4468-8A55-766405C74546}" destId="{27A2AE92-A1DD-456F-B114-FCA07E51EB48}" srcOrd="3" destOrd="0" parTransId="{DFBF1438-3AFD-4064-8FE2-448987AB5C66}" sibTransId="{A571BF48-0418-4EB3-86E5-F55A0E7BD6FE}"/>
    <dgm:cxn modelId="{C13CB4B0-2006-4E0D-8056-FDBB7F07CDB1}" srcId="{723B285B-96D2-4468-8A55-766405C74546}" destId="{2720AA1F-A287-49A5-831D-D7F487BFB3AA}" srcOrd="0" destOrd="0" parTransId="{D27E5D54-A3DD-4512-88B0-25433E66C828}" sibTransId="{0EB2D6B3-B024-4218-9051-C425917F6889}"/>
    <dgm:cxn modelId="{7CFA3BB1-F944-4B02-98F9-6F470A11C37F}" type="presOf" srcId="{2720AA1F-A287-49A5-831D-D7F487BFB3AA}" destId="{79FC4BED-5B27-49C1-9E7C-8E82163C755D}" srcOrd="0" destOrd="0" presId="urn:microsoft.com/office/officeart/2005/8/layout/venn2"/>
    <dgm:cxn modelId="{4C0F7DBC-39EA-4740-882A-64D1F574BFD4}" type="presOf" srcId="{8AB22BF2-E53E-499C-9406-A619AC6BB24E}" destId="{F768AE16-12E4-4D60-A18A-763B7C49458D}" srcOrd="0" destOrd="0" presId="urn:microsoft.com/office/officeart/2005/8/layout/venn2"/>
    <dgm:cxn modelId="{E7756DCB-29ED-41FC-AC34-61BC71A2E95E}" srcId="{723B285B-96D2-4468-8A55-766405C74546}" destId="{8AB22BF2-E53E-499C-9406-A619AC6BB24E}" srcOrd="1" destOrd="0" parTransId="{3E105724-B1E1-4C99-A772-E78B2CA8B040}" sibTransId="{EFEA5C6B-4A6E-4A10-BB93-B5E88A507708}"/>
    <dgm:cxn modelId="{3A16E6EA-7605-401B-8C6E-95F2059FC9F1}" type="presOf" srcId="{723B285B-96D2-4468-8A55-766405C74546}" destId="{3943592D-1C72-49C7-A4F1-C1DAEC5C7A72}" srcOrd="0" destOrd="0" presId="urn:microsoft.com/office/officeart/2005/8/layout/venn2"/>
    <dgm:cxn modelId="{CB365A52-9B4C-4034-952B-36AA1E870835}" type="presParOf" srcId="{3943592D-1C72-49C7-A4F1-C1DAEC5C7A72}" destId="{B38EB488-949A-41F9-ADE7-C16BB7AE7A18}" srcOrd="0" destOrd="0" presId="urn:microsoft.com/office/officeart/2005/8/layout/venn2"/>
    <dgm:cxn modelId="{C5789ABE-9B93-46E1-991F-E5A2ADFC1814}" type="presParOf" srcId="{B38EB488-949A-41F9-ADE7-C16BB7AE7A18}" destId="{79FC4BED-5B27-49C1-9E7C-8E82163C755D}" srcOrd="0" destOrd="0" presId="urn:microsoft.com/office/officeart/2005/8/layout/venn2"/>
    <dgm:cxn modelId="{218263C3-9865-414E-81F0-FDDF78EA024A}" type="presParOf" srcId="{B38EB488-949A-41F9-ADE7-C16BB7AE7A18}" destId="{87207629-2028-42E7-8C90-06C3D41AFE71}" srcOrd="1" destOrd="0" presId="urn:microsoft.com/office/officeart/2005/8/layout/venn2"/>
    <dgm:cxn modelId="{689106D6-B850-4066-A7CE-03141FDF1209}" type="presParOf" srcId="{3943592D-1C72-49C7-A4F1-C1DAEC5C7A72}" destId="{B870DEBF-EB31-431F-B1D6-719B5652D829}" srcOrd="1" destOrd="0" presId="urn:microsoft.com/office/officeart/2005/8/layout/venn2"/>
    <dgm:cxn modelId="{940E2E4F-465B-47AA-BAFA-F24CC9CD5B21}" type="presParOf" srcId="{B870DEBF-EB31-431F-B1D6-719B5652D829}" destId="{F768AE16-12E4-4D60-A18A-763B7C49458D}" srcOrd="0" destOrd="0" presId="urn:microsoft.com/office/officeart/2005/8/layout/venn2"/>
    <dgm:cxn modelId="{C79F519B-8776-44D1-A36E-C532358D2418}" type="presParOf" srcId="{B870DEBF-EB31-431F-B1D6-719B5652D829}" destId="{AFAE331F-34CB-4155-ADFB-9DBBD20B7FC5}" srcOrd="1" destOrd="0" presId="urn:microsoft.com/office/officeart/2005/8/layout/venn2"/>
    <dgm:cxn modelId="{335099AD-1209-41A6-B6F9-7EB588F19C37}" type="presParOf" srcId="{3943592D-1C72-49C7-A4F1-C1DAEC5C7A72}" destId="{B536895D-3EFC-4925-A971-06B86799CB78}" srcOrd="2" destOrd="0" presId="urn:microsoft.com/office/officeart/2005/8/layout/venn2"/>
    <dgm:cxn modelId="{8D53784C-D343-45B8-837F-197D94F5D56C}" type="presParOf" srcId="{B536895D-3EFC-4925-A971-06B86799CB78}" destId="{EAA482E0-E4F2-4408-A72D-F97DFD326067}" srcOrd="0" destOrd="0" presId="urn:microsoft.com/office/officeart/2005/8/layout/venn2"/>
    <dgm:cxn modelId="{63EDDC50-43F0-4D49-9705-9E943FE7162D}" type="presParOf" srcId="{B536895D-3EFC-4925-A971-06B86799CB78}" destId="{FD3FB2ED-7D8C-4F3A-89FC-444788CA4B09}" srcOrd="1" destOrd="0" presId="urn:microsoft.com/office/officeart/2005/8/layout/venn2"/>
    <dgm:cxn modelId="{ABDCA5A8-2BCA-4651-BCCF-8A2A68806D5D}" type="presParOf" srcId="{3943592D-1C72-49C7-A4F1-C1DAEC5C7A72}" destId="{9CD80F0F-D2FA-4AB0-8022-C2B4E2473EC4}" srcOrd="3" destOrd="0" presId="urn:microsoft.com/office/officeart/2005/8/layout/venn2"/>
    <dgm:cxn modelId="{E2721A2E-E944-428C-B1A6-6E1049A3CDAF}" type="presParOf" srcId="{9CD80F0F-D2FA-4AB0-8022-C2B4E2473EC4}" destId="{F66464D1-436E-4EE9-B341-9E5AD16918BE}" srcOrd="0" destOrd="0" presId="urn:microsoft.com/office/officeart/2005/8/layout/venn2"/>
    <dgm:cxn modelId="{F0DD376B-F3BB-4F82-9FE1-FD5AB0100F01}" type="presParOf" srcId="{9CD80F0F-D2FA-4AB0-8022-C2B4E2473EC4}" destId="{C4B730C1-7574-4A0D-9A93-029DEC18D177}" srcOrd="1" destOrd="0" presId="urn:microsoft.com/office/officeart/2005/8/layout/venn2"/>
    <dgm:cxn modelId="{484A98A8-2992-4591-85C0-2824B4F26D64}" type="presParOf" srcId="{3943592D-1C72-49C7-A4F1-C1DAEC5C7A72}" destId="{8BF221F7-858B-4284-8B51-514CB9A72FF9}" srcOrd="4" destOrd="0" presId="urn:microsoft.com/office/officeart/2005/8/layout/venn2"/>
    <dgm:cxn modelId="{38771E73-C05F-44CD-A25D-53380B576002}" type="presParOf" srcId="{8BF221F7-858B-4284-8B51-514CB9A72FF9}" destId="{99685B86-9BCA-4715-8C49-7739084124CB}" srcOrd="0" destOrd="0" presId="urn:microsoft.com/office/officeart/2005/8/layout/venn2"/>
    <dgm:cxn modelId="{39D5186A-D5F8-4338-A1F6-8239D50FBD7C}" type="presParOf" srcId="{8BF221F7-858B-4284-8B51-514CB9A72FF9}" destId="{3B47EF65-9727-4915-96EA-57DC0507FFA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3B285B-96D2-4468-8A55-766405C74546}"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2720AA1F-A287-49A5-831D-D7F487BFB3AA}">
      <dgm:prSet phldrT="[Text]" custT="1"/>
      <dgm:spPr/>
      <dgm:t>
        <a:bodyPr/>
        <a:lstStyle/>
        <a:p>
          <a:r>
            <a:rPr lang="en-US" sz="1800" b="1" dirty="0">
              <a:solidFill>
                <a:srgbClr val="000000"/>
              </a:solidFill>
            </a:rPr>
            <a:t>Secretary of Agriculture</a:t>
          </a:r>
        </a:p>
      </dgm:t>
    </dgm:pt>
    <dgm:pt modelId="{D27E5D54-A3DD-4512-88B0-25433E66C828}" type="parTrans" cxnId="{C13CB4B0-2006-4E0D-8056-FDBB7F07CDB1}">
      <dgm:prSet/>
      <dgm:spPr/>
      <dgm:t>
        <a:bodyPr/>
        <a:lstStyle/>
        <a:p>
          <a:endParaRPr lang="en-US"/>
        </a:p>
      </dgm:t>
    </dgm:pt>
    <dgm:pt modelId="{0EB2D6B3-B024-4218-9051-C425917F6889}" type="sibTrans" cxnId="{C13CB4B0-2006-4E0D-8056-FDBB7F07CDB1}">
      <dgm:prSet/>
      <dgm:spPr/>
      <dgm:t>
        <a:bodyPr/>
        <a:lstStyle/>
        <a:p>
          <a:endParaRPr lang="en-US"/>
        </a:p>
      </dgm:t>
    </dgm:pt>
    <dgm:pt modelId="{83246F55-9D12-42E6-9E8E-E9D7E53B3A94}">
      <dgm:prSet phldrT="[Text]" custT="1"/>
      <dgm:spPr/>
      <dgm:t>
        <a:bodyPr/>
        <a:lstStyle/>
        <a:p>
          <a:r>
            <a:rPr lang="en-US" sz="1800" b="1" dirty="0">
              <a:solidFill>
                <a:srgbClr val="000000"/>
              </a:solidFill>
            </a:rPr>
            <a:t>FNS</a:t>
          </a:r>
        </a:p>
      </dgm:t>
    </dgm:pt>
    <dgm:pt modelId="{0FFBBDC9-99ED-4258-A3FC-7CE8A4094971}" type="parTrans" cxnId="{C250EA49-039A-416C-8499-6CE28FFE9357}">
      <dgm:prSet/>
      <dgm:spPr/>
      <dgm:t>
        <a:bodyPr/>
        <a:lstStyle/>
        <a:p>
          <a:endParaRPr lang="en-US"/>
        </a:p>
      </dgm:t>
    </dgm:pt>
    <dgm:pt modelId="{27418424-6503-4AB9-A91F-0EDE81B0CBA3}" type="sibTrans" cxnId="{C250EA49-039A-416C-8499-6CE28FFE9357}">
      <dgm:prSet/>
      <dgm:spPr/>
      <dgm:t>
        <a:bodyPr/>
        <a:lstStyle/>
        <a:p>
          <a:endParaRPr lang="en-US"/>
        </a:p>
      </dgm:t>
    </dgm:pt>
    <dgm:pt modelId="{27A2AE92-A1DD-456F-B114-FCA07E51EB48}">
      <dgm:prSet phldrT="[Text]" custT="1"/>
      <dgm:spPr/>
      <dgm:t>
        <a:bodyPr/>
        <a:lstStyle/>
        <a:p>
          <a:r>
            <a:rPr lang="en-US" sz="1800" b="1" dirty="0">
              <a:solidFill>
                <a:srgbClr val="000000"/>
              </a:solidFill>
            </a:rPr>
            <a:t>CDE/CDSS</a:t>
          </a:r>
        </a:p>
      </dgm:t>
    </dgm:pt>
    <dgm:pt modelId="{DFBF1438-3AFD-4064-8FE2-448987AB5C66}" type="parTrans" cxnId="{FAA0689E-42EF-4998-A50E-7815BB7E7113}">
      <dgm:prSet/>
      <dgm:spPr/>
      <dgm:t>
        <a:bodyPr/>
        <a:lstStyle/>
        <a:p>
          <a:endParaRPr lang="en-US"/>
        </a:p>
      </dgm:t>
    </dgm:pt>
    <dgm:pt modelId="{A571BF48-0418-4EB3-86E5-F55A0E7BD6FE}" type="sibTrans" cxnId="{FAA0689E-42EF-4998-A50E-7815BB7E7113}">
      <dgm:prSet/>
      <dgm:spPr/>
      <dgm:t>
        <a:bodyPr/>
        <a:lstStyle/>
        <a:p>
          <a:endParaRPr lang="en-US"/>
        </a:p>
      </dgm:t>
    </dgm:pt>
    <dgm:pt modelId="{922FABE0-16BC-417C-BA7E-7F8C057B72DB}">
      <dgm:prSet phldrT="[Text]" custT="1"/>
      <dgm:spPr/>
      <dgm:t>
        <a:bodyPr/>
        <a:lstStyle/>
        <a:p>
          <a:r>
            <a:rPr lang="en-US" sz="1800" b="1" dirty="0">
              <a:solidFill>
                <a:srgbClr val="000000"/>
              </a:solidFill>
            </a:rPr>
            <a:t>SFA</a:t>
          </a:r>
        </a:p>
      </dgm:t>
    </dgm:pt>
    <dgm:pt modelId="{E116F88C-F1E7-4E4A-ACA7-E8B1F07A349E}" type="parTrans" cxnId="{B22A1182-30E7-4D48-A36A-096EBCE04BD6}">
      <dgm:prSet/>
      <dgm:spPr/>
      <dgm:t>
        <a:bodyPr/>
        <a:lstStyle/>
        <a:p>
          <a:endParaRPr lang="en-US"/>
        </a:p>
      </dgm:t>
    </dgm:pt>
    <dgm:pt modelId="{282D5B61-9E75-4512-9F4E-D0772B106A44}" type="sibTrans" cxnId="{B22A1182-30E7-4D48-A36A-096EBCE04BD6}">
      <dgm:prSet/>
      <dgm:spPr/>
      <dgm:t>
        <a:bodyPr/>
        <a:lstStyle/>
        <a:p>
          <a:endParaRPr lang="en-US"/>
        </a:p>
      </dgm:t>
    </dgm:pt>
    <dgm:pt modelId="{8AB22BF2-E53E-499C-9406-A619AC6BB24E}">
      <dgm:prSet phldrT="[Text]" custT="1"/>
      <dgm:spPr/>
      <dgm:t>
        <a:bodyPr/>
        <a:lstStyle/>
        <a:p>
          <a:r>
            <a:rPr lang="en-US" sz="1800" b="1" dirty="0">
              <a:solidFill>
                <a:srgbClr val="000000"/>
              </a:solidFill>
            </a:rPr>
            <a:t>USDA</a:t>
          </a:r>
        </a:p>
      </dgm:t>
    </dgm:pt>
    <dgm:pt modelId="{EFEA5C6B-4A6E-4A10-BB93-B5E88A507708}" type="sibTrans" cxnId="{E7756DCB-29ED-41FC-AC34-61BC71A2E95E}">
      <dgm:prSet/>
      <dgm:spPr/>
      <dgm:t>
        <a:bodyPr/>
        <a:lstStyle/>
        <a:p>
          <a:endParaRPr lang="en-US"/>
        </a:p>
      </dgm:t>
    </dgm:pt>
    <dgm:pt modelId="{3E105724-B1E1-4C99-A772-E78B2CA8B040}" type="parTrans" cxnId="{E7756DCB-29ED-41FC-AC34-61BC71A2E95E}">
      <dgm:prSet/>
      <dgm:spPr/>
      <dgm:t>
        <a:bodyPr/>
        <a:lstStyle/>
        <a:p>
          <a:endParaRPr lang="en-US"/>
        </a:p>
      </dgm:t>
    </dgm:pt>
    <dgm:pt modelId="{3943592D-1C72-49C7-A4F1-C1DAEC5C7A72}" type="pres">
      <dgm:prSet presAssocID="{723B285B-96D2-4468-8A55-766405C74546}" presName="Name0" presStyleCnt="0">
        <dgm:presLayoutVars>
          <dgm:chMax val="7"/>
          <dgm:resizeHandles val="exact"/>
        </dgm:presLayoutVars>
      </dgm:prSet>
      <dgm:spPr/>
    </dgm:pt>
    <dgm:pt modelId="{B38EB488-949A-41F9-ADE7-C16BB7AE7A18}" type="pres">
      <dgm:prSet presAssocID="{723B285B-96D2-4468-8A55-766405C74546}" presName="comp1" presStyleCnt="0"/>
      <dgm:spPr/>
    </dgm:pt>
    <dgm:pt modelId="{79FC4BED-5B27-49C1-9E7C-8E82163C755D}" type="pres">
      <dgm:prSet presAssocID="{723B285B-96D2-4468-8A55-766405C74546}" presName="circle1" presStyleLbl="node1" presStyleIdx="0" presStyleCnt="5"/>
      <dgm:spPr/>
    </dgm:pt>
    <dgm:pt modelId="{87207629-2028-42E7-8C90-06C3D41AFE71}" type="pres">
      <dgm:prSet presAssocID="{723B285B-96D2-4468-8A55-766405C74546}" presName="c1text" presStyleLbl="node1" presStyleIdx="0" presStyleCnt="5">
        <dgm:presLayoutVars>
          <dgm:bulletEnabled val="1"/>
        </dgm:presLayoutVars>
      </dgm:prSet>
      <dgm:spPr/>
    </dgm:pt>
    <dgm:pt modelId="{B870DEBF-EB31-431F-B1D6-719B5652D829}" type="pres">
      <dgm:prSet presAssocID="{723B285B-96D2-4468-8A55-766405C74546}" presName="comp2" presStyleCnt="0"/>
      <dgm:spPr/>
    </dgm:pt>
    <dgm:pt modelId="{F768AE16-12E4-4D60-A18A-763B7C49458D}" type="pres">
      <dgm:prSet presAssocID="{723B285B-96D2-4468-8A55-766405C74546}" presName="circle2" presStyleLbl="node1" presStyleIdx="1" presStyleCnt="5"/>
      <dgm:spPr/>
    </dgm:pt>
    <dgm:pt modelId="{AFAE331F-34CB-4155-ADFB-9DBBD20B7FC5}" type="pres">
      <dgm:prSet presAssocID="{723B285B-96D2-4468-8A55-766405C74546}" presName="c2text" presStyleLbl="node1" presStyleIdx="1" presStyleCnt="5">
        <dgm:presLayoutVars>
          <dgm:bulletEnabled val="1"/>
        </dgm:presLayoutVars>
      </dgm:prSet>
      <dgm:spPr/>
    </dgm:pt>
    <dgm:pt modelId="{B536895D-3EFC-4925-A971-06B86799CB78}" type="pres">
      <dgm:prSet presAssocID="{723B285B-96D2-4468-8A55-766405C74546}" presName="comp3" presStyleCnt="0"/>
      <dgm:spPr/>
    </dgm:pt>
    <dgm:pt modelId="{EAA482E0-E4F2-4408-A72D-F97DFD326067}" type="pres">
      <dgm:prSet presAssocID="{723B285B-96D2-4468-8A55-766405C74546}" presName="circle3" presStyleLbl="node1" presStyleIdx="2" presStyleCnt="5"/>
      <dgm:spPr/>
    </dgm:pt>
    <dgm:pt modelId="{FD3FB2ED-7D8C-4F3A-89FC-444788CA4B09}" type="pres">
      <dgm:prSet presAssocID="{723B285B-96D2-4468-8A55-766405C74546}" presName="c3text" presStyleLbl="node1" presStyleIdx="2" presStyleCnt="5">
        <dgm:presLayoutVars>
          <dgm:bulletEnabled val="1"/>
        </dgm:presLayoutVars>
      </dgm:prSet>
      <dgm:spPr/>
    </dgm:pt>
    <dgm:pt modelId="{9CD80F0F-D2FA-4AB0-8022-C2B4E2473EC4}" type="pres">
      <dgm:prSet presAssocID="{723B285B-96D2-4468-8A55-766405C74546}" presName="comp4" presStyleCnt="0"/>
      <dgm:spPr/>
    </dgm:pt>
    <dgm:pt modelId="{F66464D1-436E-4EE9-B341-9E5AD16918BE}" type="pres">
      <dgm:prSet presAssocID="{723B285B-96D2-4468-8A55-766405C74546}" presName="circle4" presStyleLbl="node1" presStyleIdx="3" presStyleCnt="5"/>
      <dgm:spPr/>
    </dgm:pt>
    <dgm:pt modelId="{C4B730C1-7574-4A0D-9A93-029DEC18D177}" type="pres">
      <dgm:prSet presAssocID="{723B285B-96D2-4468-8A55-766405C74546}" presName="c4text" presStyleLbl="node1" presStyleIdx="3" presStyleCnt="5">
        <dgm:presLayoutVars>
          <dgm:bulletEnabled val="1"/>
        </dgm:presLayoutVars>
      </dgm:prSet>
      <dgm:spPr/>
    </dgm:pt>
    <dgm:pt modelId="{8BF221F7-858B-4284-8B51-514CB9A72FF9}" type="pres">
      <dgm:prSet presAssocID="{723B285B-96D2-4468-8A55-766405C74546}" presName="comp5" presStyleCnt="0"/>
      <dgm:spPr/>
    </dgm:pt>
    <dgm:pt modelId="{99685B86-9BCA-4715-8C49-7739084124CB}" type="pres">
      <dgm:prSet presAssocID="{723B285B-96D2-4468-8A55-766405C74546}" presName="circle5" presStyleLbl="node1" presStyleIdx="4" presStyleCnt="5"/>
      <dgm:spPr/>
    </dgm:pt>
    <dgm:pt modelId="{3B47EF65-9727-4915-96EA-57DC0507FFA9}" type="pres">
      <dgm:prSet presAssocID="{723B285B-96D2-4468-8A55-766405C74546}" presName="c5text" presStyleLbl="node1" presStyleIdx="4" presStyleCnt="5">
        <dgm:presLayoutVars>
          <dgm:bulletEnabled val="1"/>
        </dgm:presLayoutVars>
      </dgm:prSet>
      <dgm:spPr/>
    </dgm:pt>
  </dgm:ptLst>
  <dgm:cxnLst>
    <dgm:cxn modelId="{EF5D9F35-2DA4-4BA5-8210-6A0FDC845641}" type="presOf" srcId="{83246F55-9D12-42E6-9E8E-E9D7E53B3A94}" destId="{EAA482E0-E4F2-4408-A72D-F97DFD326067}" srcOrd="0" destOrd="0" presId="urn:microsoft.com/office/officeart/2005/8/layout/venn2"/>
    <dgm:cxn modelId="{363ADB37-1517-47E4-A856-4A6CC631F49D}" type="presOf" srcId="{2720AA1F-A287-49A5-831D-D7F487BFB3AA}" destId="{79FC4BED-5B27-49C1-9E7C-8E82163C755D}" srcOrd="0" destOrd="0" presId="urn:microsoft.com/office/officeart/2005/8/layout/venn2"/>
    <dgm:cxn modelId="{55A59765-A0B0-4443-A5A1-9FD7662E76BC}" type="presOf" srcId="{8AB22BF2-E53E-499C-9406-A619AC6BB24E}" destId="{AFAE331F-34CB-4155-ADFB-9DBBD20B7FC5}" srcOrd="1" destOrd="0" presId="urn:microsoft.com/office/officeart/2005/8/layout/venn2"/>
    <dgm:cxn modelId="{C250EA49-039A-416C-8499-6CE28FFE9357}" srcId="{723B285B-96D2-4468-8A55-766405C74546}" destId="{83246F55-9D12-42E6-9E8E-E9D7E53B3A94}" srcOrd="2" destOrd="0" parTransId="{0FFBBDC9-99ED-4258-A3FC-7CE8A4094971}" sibTransId="{27418424-6503-4AB9-A91F-0EDE81B0CBA3}"/>
    <dgm:cxn modelId="{EDD9506D-073D-43A2-A82E-49A4979310C6}" type="presOf" srcId="{723B285B-96D2-4468-8A55-766405C74546}" destId="{3943592D-1C72-49C7-A4F1-C1DAEC5C7A72}" srcOrd="0" destOrd="0" presId="urn:microsoft.com/office/officeart/2005/8/layout/venn2"/>
    <dgm:cxn modelId="{B22A1182-30E7-4D48-A36A-096EBCE04BD6}" srcId="{723B285B-96D2-4468-8A55-766405C74546}" destId="{922FABE0-16BC-417C-BA7E-7F8C057B72DB}" srcOrd="4" destOrd="0" parTransId="{E116F88C-F1E7-4E4A-ACA7-E8B1F07A349E}" sibTransId="{282D5B61-9E75-4512-9F4E-D0772B106A44}"/>
    <dgm:cxn modelId="{83FA518E-BF81-42FE-A0C9-8A4B00D1AF85}" type="presOf" srcId="{922FABE0-16BC-417C-BA7E-7F8C057B72DB}" destId="{3B47EF65-9727-4915-96EA-57DC0507FFA9}" srcOrd="1" destOrd="0" presId="urn:microsoft.com/office/officeart/2005/8/layout/venn2"/>
    <dgm:cxn modelId="{FAA0689E-42EF-4998-A50E-7815BB7E7113}" srcId="{723B285B-96D2-4468-8A55-766405C74546}" destId="{27A2AE92-A1DD-456F-B114-FCA07E51EB48}" srcOrd="3" destOrd="0" parTransId="{DFBF1438-3AFD-4064-8FE2-448987AB5C66}" sibTransId="{A571BF48-0418-4EB3-86E5-F55A0E7BD6FE}"/>
    <dgm:cxn modelId="{C13CB4B0-2006-4E0D-8056-FDBB7F07CDB1}" srcId="{723B285B-96D2-4468-8A55-766405C74546}" destId="{2720AA1F-A287-49A5-831D-D7F487BFB3AA}" srcOrd="0" destOrd="0" parTransId="{D27E5D54-A3DD-4512-88B0-25433E66C828}" sibTransId="{0EB2D6B3-B024-4218-9051-C425917F6889}"/>
    <dgm:cxn modelId="{A6CEF5C6-6822-4DD8-A308-B7FDA82FA723}" type="presOf" srcId="{27A2AE92-A1DD-456F-B114-FCA07E51EB48}" destId="{F66464D1-436E-4EE9-B341-9E5AD16918BE}" srcOrd="0" destOrd="0" presId="urn:microsoft.com/office/officeart/2005/8/layout/venn2"/>
    <dgm:cxn modelId="{E7756DCB-29ED-41FC-AC34-61BC71A2E95E}" srcId="{723B285B-96D2-4468-8A55-766405C74546}" destId="{8AB22BF2-E53E-499C-9406-A619AC6BB24E}" srcOrd="1" destOrd="0" parTransId="{3E105724-B1E1-4C99-A772-E78B2CA8B040}" sibTransId="{EFEA5C6B-4A6E-4A10-BB93-B5E88A507708}"/>
    <dgm:cxn modelId="{90FFDDD0-325E-458F-9BDD-2E339C5BCCDA}" type="presOf" srcId="{922FABE0-16BC-417C-BA7E-7F8C057B72DB}" destId="{99685B86-9BCA-4715-8C49-7739084124CB}" srcOrd="0" destOrd="0" presId="urn:microsoft.com/office/officeart/2005/8/layout/venn2"/>
    <dgm:cxn modelId="{224B8CD3-D712-4D34-B43F-A13131482DBA}" type="presOf" srcId="{2720AA1F-A287-49A5-831D-D7F487BFB3AA}" destId="{87207629-2028-42E7-8C90-06C3D41AFE71}" srcOrd="1" destOrd="0" presId="urn:microsoft.com/office/officeart/2005/8/layout/venn2"/>
    <dgm:cxn modelId="{3FBCC5D7-DEBE-4B72-9DCC-761184A9CF6C}" type="presOf" srcId="{27A2AE92-A1DD-456F-B114-FCA07E51EB48}" destId="{C4B730C1-7574-4A0D-9A93-029DEC18D177}" srcOrd="1" destOrd="0" presId="urn:microsoft.com/office/officeart/2005/8/layout/venn2"/>
    <dgm:cxn modelId="{AB6A60DA-F4CB-4DE0-9AFF-4559BF1925E5}" type="presOf" srcId="{83246F55-9D12-42E6-9E8E-E9D7E53B3A94}" destId="{FD3FB2ED-7D8C-4F3A-89FC-444788CA4B09}" srcOrd="1" destOrd="0" presId="urn:microsoft.com/office/officeart/2005/8/layout/venn2"/>
    <dgm:cxn modelId="{09E783F0-BF50-436F-B909-DE3B345C7171}" type="presOf" srcId="{8AB22BF2-E53E-499C-9406-A619AC6BB24E}" destId="{F768AE16-12E4-4D60-A18A-763B7C49458D}" srcOrd="0" destOrd="0" presId="urn:microsoft.com/office/officeart/2005/8/layout/venn2"/>
    <dgm:cxn modelId="{A2CC8D78-9A9D-4AB1-AD8A-E88B18F2186E}" type="presParOf" srcId="{3943592D-1C72-49C7-A4F1-C1DAEC5C7A72}" destId="{B38EB488-949A-41F9-ADE7-C16BB7AE7A18}" srcOrd="0" destOrd="0" presId="urn:microsoft.com/office/officeart/2005/8/layout/venn2"/>
    <dgm:cxn modelId="{1FFA7C22-3F72-4EA7-96A0-1EF863CF45DD}" type="presParOf" srcId="{B38EB488-949A-41F9-ADE7-C16BB7AE7A18}" destId="{79FC4BED-5B27-49C1-9E7C-8E82163C755D}" srcOrd="0" destOrd="0" presId="urn:microsoft.com/office/officeart/2005/8/layout/venn2"/>
    <dgm:cxn modelId="{1E09251E-0F25-4B09-8614-B0DF8F900F9C}" type="presParOf" srcId="{B38EB488-949A-41F9-ADE7-C16BB7AE7A18}" destId="{87207629-2028-42E7-8C90-06C3D41AFE71}" srcOrd="1" destOrd="0" presId="urn:microsoft.com/office/officeart/2005/8/layout/venn2"/>
    <dgm:cxn modelId="{E6F38A2D-1480-4773-90ED-1C9BB12D256E}" type="presParOf" srcId="{3943592D-1C72-49C7-A4F1-C1DAEC5C7A72}" destId="{B870DEBF-EB31-431F-B1D6-719B5652D829}" srcOrd="1" destOrd="0" presId="urn:microsoft.com/office/officeart/2005/8/layout/venn2"/>
    <dgm:cxn modelId="{54EF2493-F95E-4D95-84C7-FCF1D69EC24A}" type="presParOf" srcId="{B870DEBF-EB31-431F-B1D6-719B5652D829}" destId="{F768AE16-12E4-4D60-A18A-763B7C49458D}" srcOrd="0" destOrd="0" presId="urn:microsoft.com/office/officeart/2005/8/layout/venn2"/>
    <dgm:cxn modelId="{DDC22E3A-499E-4BC3-9CB0-A69DE086F910}" type="presParOf" srcId="{B870DEBF-EB31-431F-B1D6-719B5652D829}" destId="{AFAE331F-34CB-4155-ADFB-9DBBD20B7FC5}" srcOrd="1" destOrd="0" presId="urn:microsoft.com/office/officeart/2005/8/layout/venn2"/>
    <dgm:cxn modelId="{3BC2681F-258B-4916-8A6D-D3CC3F877ED0}" type="presParOf" srcId="{3943592D-1C72-49C7-A4F1-C1DAEC5C7A72}" destId="{B536895D-3EFC-4925-A971-06B86799CB78}" srcOrd="2" destOrd="0" presId="urn:microsoft.com/office/officeart/2005/8/layout/venn2"/>
    <dgm:cxn modelId="{D6D05F1D-F154-4BD8-83C1-81C91586AD18}" type="presParOf" srcId="{B536895D-3EFC-4925-A971-06B86799CB78}" destId="{EAA482E0-E4F2-4408-A72D-F97DFD326067}" srcOrd="0" destOrd="0" presId="urn:microsoft.com/office/officeart/2005/8/layout/venn2"/>
    <dgm:cxn modelId="{0D62B35B-B362-42B2-844F-5BB45B500479}" type="presParOf" srcId="{B536895D-3EFC-4925-A971-06B86799CB78}" destId="{FD3FB2ED-7D8C-4F3A-89FC-444788CA4B09}" srcOrd="1" destOrd="0" presId="urn:microsoft.com/office/officeart/2005/8/layout/venn2"/>
    <dgm:cxn modelId="{E7530124-B900-428D-8EDD-6F349AC775E8}" type="presParOf" srcId="{3943592D-1C72-49C7-A4F1-C1DAEC5C7A72}" destId="{9CD80F0F-D2FA-4AB0-8022-C2B4E2473EC4}" srcOrd="3" destOrd="0" presId="urn:microsoft.com/office/officeart/2005/8/layout/venn2"/>
    <dgm:cxn modelId="{4949D7F7-32F8-4B56-ACE0-4E73320C57C8}" type="presParOf" srcId="{9CD80F0F-D2FA-4AB0-8022-C2B4E2473EC4}" destId="{F66464D1-436E-4EE9-B341-9E5AD16918BE}" srcOrd="0" destOrd="0" presId="urn:microsoft.com/office/officeart/2005/8/layout/venn2"/>
    <dgm:cxn modelId="{D9A3DF9E-C23D-4FD6-9734-8FB6F35D8ACB}" type="presParOf" srcId="{9CD80F0F-D2FA-4AB0-8022-C2B4E2473EC4}" destId="{C4B730C1-7574-4A0D-9A93-029DEC18D177}" srcOrd="1" destOrd="0" presId="urn:microsoft.com/office/officeart/2005/8/layout/venn2"/>
    <dgm:cxn modelId="{69CF6BD6-9675-40C1-8AE4-239689355C76}" type="presParOf" srcId="{3943592D-1C72-49C7-A4F1-C1DAEC5C7A72}" destId="{8BF221F7-858B-4284-8B51-514CB9A72FF9}" srcOrd="4" destOrd="0" presId="urn:microsoft.com/office/officeart/2005/8/layout/venn2"/>
    <dgm:cxn modelId="{BCFA84C4-1B17-4BB9-BA8F-83BCE082C44E}" type="presParOf" srcId="{8BF221F7-858B-4284-8B51-514CB9A72FF9}" destId="{99685B86-9BCA-4715-8C49-7739084124CB}" srcOrd="0" destOrd="0" presId="urn:microsoft.com/office/officeart/2005/8/layout/venn2"/>
    <dgm:cxn modelId="{894B765F-C826-4BE2-AD5C-455D34DECF62}" type="presParOf" srcId="{8BF221F7-858B-4284-8B51-514CB9A72FF9}" destId="{3B47EF65-9727-4915-96EA-57DC0507FFA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3B285B-96D2-4468-8A55-766405C74546}"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2720AA1F-A287-49A5-831D-D7F487BFB3AA}">
      <dgm:prSet phldrT="[Text]" custT="1"/>
      <dgm:spPr/>
      <dgm:t>
        <a:bodyPr/>
        <a:lstStyle/>
        <a:p>
          <a:r>
            <a:rPr lang="en-US" sz="1800" b="1" dirty="0">
              <a:solidFill>
                <a:srgbClr val="000000"/>
              </a:solidFill>
            </a:rPr>
            <a:t>Secretary of Agriculture</a:t>
          </a:r>
        </a:p>
      </dgm:t>
    </dgm:pt>
    <dgm:pt modelId="{D27E5D54-A3DD-4512-88B0-25433E66C828}" type="parTrans" cxnId="{C13CB4B0-2006-4E0D-8056-FDBB7F07CDB1}">
      <dgm:prSet/>
      <dgm:spPr/>
      <dgm:t>
        <a:bodyPr/>
        <a:lstStyle/>
        <a:p>
          <a:endParaRPr lang="en-US"/>
        </a:p>
      </dgm:t>
    </dgm:pt>
    <dgm:pt modelId="{0EB2D6B3-B024-4218-9051-C425917F6889}" type="sibTrans" cxnId="{C13CB4B0-2006-4E0D-8056-FDBB7F07CDB1}">
      <dgm:prSet/>
      <dgm:spPr/>
      <dgm:t>
        <a:bodyPr/>
        <a:lstStyle/>
        <a:p>
          <a:endParaRPr lang="en-US"/>
        </a:p>
      </dgm:t>
    </dgm:pt>
    <dgm:pt modelId="{83246F55-9D12-42E6-9E8E-E9D7E53B3A94}">
      <dgm:prSet phldrT="[Text]" custT="1"/>
      <dgm:spPr/>
      <dgm:t>
        <a:bodyPr/>
        <a:lstStyle/>
        <a:p>
          <a:r>
            <a:rPr lang="en-US" sz="1800" b="1" dirty="0">
              <a:solidFill>
                <a:srgbClr val="000000"/>
              </a:solidFill>
            </a:rPr>
            <a:t>FNS</a:t>
          </a:r>
        </a:p>
      </dgm:t>
    </dgm:pt>
    <dgm:pt modelId="{0FFBBDC9-99ED-4258-A3FC-7CE8A4094971}" type="parTrans" cxnId="{C250EA49-039A-416C-8499-6CE28FFE9357}">
      <dgm:prSet/>
      <dgm:spPr/>
      <dgm:t>
        <a:bodyPr/>
        <a:lstStyle/>
        <a:p>
          <a:endParaRPr lang="en-US"/>
        </a:p>
      </dgm:t>
    </dgm:pt>
    <dgm:pt modelId="{27418424-6503-4AB9-A91F-0EDE81B0CBA3}" type="sibTrans" cxnId="{C250EA49-039A-416C-8499-6CE28FFE9357}">
      <dgm:prSet/>
      <dgm:spPr/>
      <dgm:t>
        <a:bodyPr/>
        <a:lstStyle/>
        <a:p>
          <a:endParaRPr lang="en-US"/>
        </a:p>
      </dgm:t>
    </dgm:pt>
    <dgm:pt modelId="{27A2AE92-A1DD-456F-B114-FCA07E51EB48}">
      <dgm:prSet phldrT="[Text]" custT="1"/>
      <dgm:spPr/>
      <dgm:t>
        <a:bodyPr/>
        <a:lstStyle/>
        <a:p>
          <a:r>
            <a:rPr lang="en-US" sz="1800" b="1" dirty="0">
              <a:solidFill>
                <a:srgbClr val="000000"/>
              </a:solidFill>
            </a:rPr>
            <a:t>CDE/CDSS</a:t>
          </a:r>
        </a:p>
      </dgm:t>
    </dgm:pt>
    <dgm:pt modelId="{DFBF1438-3AFD-4064-8FE2-448987AB5C66}" type="parTrans" cxnId="{FAA0689E-42EF-4998-A50E-7815BB7E7113}">
      <dgm:prSet/>
      <dgm:spPr/>
      <dgm:t>
        <a:bodyPr/>
        <a:lstStyle/>
        <a:p>
          <a:endParaRPr lang="en-US"/>
        </a:p>
      </dgm:t>
    </dgm:pt>
    <dgm:pt modelId="{A571BF48-0418-4EB3-86E5-F55A0E7BD6FE}" type="sibTrans" cxnId="{FAA0689E-42EF-4998-A50E-7815BB7E7113}">
      <dgm:prSet/>
      <dgm:spPr/>
      <dgm:t>
        <a:bodyPr/>
        <a:lstStyle/>
        <a:p>
          <a:endParaRPr lang="en-US"/>
        </a:p>
      </dgm:t>
    </dgm:pt>
    <dgm:pt modelId="{922FABE0-16BC-417C-BA7E-7F8C057B72DB}">
      <dgm:prSet phldrT="[Text]" custT="1"/>
      <dgm:spPr/>
      <dgm:t>
        <a:bodyPr/>
        <a:lstStyle/>
        <a:p>
          <a:r>
            <a:rPr lang="en-US" sz="1800" b="1" dirty="0">
              <a:solidFill>
                <a:srgbClr val="000000"/>
              </a:solidFill>
            </a:rPr>
            <a:t>SFA</a:t>
          </a:r>
        </a:p>
      </dgm:t>
    </dgm:pt>
    <dgm:pt modelId="{E116F88C-F1E7-4E4A-ACA7-E8B1F07A349E}" type="parTrans" cxnId="{B22A1182-30E7-4D48-A36A-096EBCE04BD6}">
      <dgm:prSet/>
      <dgm:spPr/>
      <dgm:t>
        <a:bodyPr/>
        <a:lstStyle/>
        <a:p>
          <a:endParaRPr lang="en-US"/>
        </a:p>
      </dgm:t>
    </dgm:pt>
    <dgm:pt modelId="{282D5B61-9E75-4512-9F4E-D0772B106A44}" type="sibTrans" cxnId="{B22A1182-30E7-4D48-A36A-096EBCE04BD6}">
      <dgm:prSet/>
      <dgm:spPr/>
      <dgm:t>
        <a:bodyPr/>
        <a:lstStyle/>
        <a:p>
          <a:endParaRPr lang="en-US"/>
        </a:p>
      </dgm:t>
    </dgm:pt>
    <dgm:pt modelId="{8AB22BF2-E53E-499C-9406-A619AC6BB24E}">
      <dgm:prSet phldrT="[Text]" custT="1"/>
      <dgm:spPr/>
      <dgm:t>
        <a:bodyPr/>
        <a:lstStyle/>
        <a:p>
          <a:r>
            <a:rPr lang="en-US" sz="1800" b="1" dirty="0">
              <a:solidFill>
                <a:srgbClr val="000000"/>
              </a:solidFill>
            </a:rPr>
            <a:t>USDA</a:t>
          </a:r>
        </a:p>
      </dgm:t>
    </dgm:pt>
    <dgm:pt modelId="{EFEA5C6B-4A6E-4A10-BB93-B5E88A507708}" type="sibTrans" cxnId="{E7756DCB-29ED-41FC-AC34-61BC71A2E95E}">
      <dgm:prSet/>
      <dgm:spPr/>
      <dgm:t>
        <a:bodyPr/>
        <a:lstStyle/>
        <a:p>
          <a:endParaRPr lang="en-US"/>
        </a:p>
      </dgm:t>
    </dgm:pt>
    <dgm:pt modelId="{3E105724-B1E1-4C99-A772-E78B2CA8B040}" type="parTrans" cxnId="{E7756DCB-29ED-41FC-AC34-61BC71A2E95E}">
      <dgm:prSet/>
      <dgm:spPr/>
      <dgm:t>
        <a:bodyPr/>
        <a:lstStyle/>
        <a:p>
          <a:endParaRPr lang="en-US"/>
        </a:p>
      </dgm:t>
    </dgm:pt>
    <dgm:pt modelId="{3943592D-1C72-49C7-A4F1-C1DAEC5C7A72}" type="pres">
      <dgm:prSet presAssocID="{723B285B-96D2-4468-8A55-766405C74546}" presName="Name0" presStyleCnt="0">
        <dgm:presLayoutVars>
          <dgm:chMax val="7"/>
          <dgm:resizeHandles val="exact"/>
        </dgm:presLayoutVars>
      </dgm:prSet>
      <dgm:spPr/>
    </dgm:pt>
    <dgm:pt modelId="{B38EB488-949A-41F9-ADE7-C16BB7AE7A18}" type="pres">
      <dgm:prSet presAssocID="{723B285B-96D2-4468-8A55-766405C74546}" presName="comp1" presStyleCnt="0"/>
      <dgm:spPr/>
    </dgm:pt>
    <dgm:pt modelId="{79FC4BED-5B27-49C1-9E7C-8E82163C755D}" type="pres">
      <dgm:prSet presAssocID="{723B285B-96D2-4468-8A55-766405C74546}" presName="circle1" presStyleLbl="node1" presStyleIdx="0" presStyleCnt="5"/>
      <dgm:spPr/>
    </dgm:pt>
    <dgm:pt modelId="{87207629-2028-42E7-8C90-06C3D41AFE71}" type="pres">
      <dgm:prSet presAssocID="{723B285B-96D2-4468-8A55-766405C74546}" presName="c1text" presStyleLbl="node1" presStyleIdx="0" presStyleCnt="5">
        <dgm:presLayoutVars>
          <dgm:bulletEnabled val="1"/>
        </dgm:presLayoutVars>
      </dgm:prSet>
      <dgm:spPr/>
    </dgm:pt>
    <dgm:pt modelId="{B870DEBF-EB31-431F-B1D6-719B5652D829}" type="pres">
      <dgm:prSet presAssocID="{723B285B-96D2-4468-8A55-766405C74546}" presName="comp2" presStyleCnt="0"/>
      <dgm:spPr/>
    </dgm:pt>
    <dgm:pt modelId="{F768AE16-12E4-4D60-A18A-763B7C49458D}" type="pres">
      <dgm:prSet presAssocID="{723B285B-96D2-4468-8A55-766405C74546}" presName="circle2" presStyleLbl="node1" presStyleIdx="1" presStyleCnt="5"/>
      <dgm:spPr/>
    </dgm:pt>
    <dgm:pt modelId="{AFAE331F-34CB-4155-ADFB-9DBBD20B7FC5}" type="pres">
      <dgm:prSet presAssocID="{723B285B-96D2-4468-8A55-766405C74546}" presName="c2text" presStyleLbl="node1" presStyleIdx="1" presStyleCnt="5">
        <dgm:presLayoutVars>
          <dgm:bulletEnabled val="1"/>
        </dgm:presLayoutVars>
      </dgm:prSet>
      <dgm:spPr/>
    </dgm:pt>
    <dgm:pt modelId="{B536895D-3EFC-4925-A971-06B86799CB78}" type="pres">
      <dgm:prSet presAssocID="{723B285B-96D2-4468-8A55-766405C74546}" presName="comp3" presStyleCnt="0"/>
      <dgm:spPr/>
    </dgm:pt>
    <dgm:pt modelId="{EAA482E0-E4F2-4408-A72D-F97DFD326067}" type="pres">
      <dgm:prSet presAssocID="{723B285B-96D2-4468-8A55-766405C74546}" presName="circle3" presStyleLbl="node1" presStyleIdx="2" presStyleCnt="5"/>
      <dgm:spPr/>
    </dgm:pt>
    <dgm:pt modelId="{FD3FB2ED-7D8C-4F3A-89FC-444788CA4B09}" type="pres">
      <dgm:prSet presAssocID="{723B285B-96D2-4468-8A55-766405C74546}" presName="c3text" presStyleLbl="node1" presStyleIdx="2" presStyleCnt="5">
        <dgm:presLayoutVars>
          <dgm:bulletEnabled val="1"/>
        </dgm:presLayoutVars>
      </dgm:prSet>
      <dgm:spPr/>
    </dgm:pt>
    <dgm:pt modelId="{9CD80F0F-D2FA-4AB0-8022-C2B4E2473EC4}" type="pres">
      <dgm:prSet presAssocID="{723B285B-96D2-4468-8A55-766405C74546}" presName="comp4" presStyleCnt="0"/>
      <dgm:spPr/>
    </dgm:pt>
    <dgm:pt modelId="{F66464D1-436E-4EE9-B341-9E5AD16918BE}" type="pres">
      <dgm:prSet presAssocID="{723B285B-96D2-4468-8A55-766405C74546}" presName="circle4" presStyleLbl="node1" presStyleIdx="3" presStyleCnt="5"/>
      <dgm:spPr/>
    </dgm:pt>
    <dgm:pt modelId="{C4B730C1-7574-4A0D-9A93-029DEC18D177}" type="pres">
      <dgm:prSet presAssocID="{723B285B-96D2-4468-8A55-766405C74546}" presName="c4text" presStyleLbl="node1" presStyleIdx="3" presStyleCnt="5">
        <dgm:presLayoutVars>
          <dgm:bulletEnabled val="1"/>
        </dgm:presLayoutVars>
      </dgm:prSet>
      <dgm:spPr/>
    </dgm:pt>
    <dgm:pt modelId="{8BF221F7-858B-4284-8B51-514CB9A72FF9}" type="pres">
      <dgm:prSet presAssocID="{723B285B-96D2-4468-8A55-766405C74546}" presName="comp5" presStyleCnt="0"/>
      <dgm:spPr/>
    </dgm:pt>
    <dgm:pt modelId="{99685B86-9BCA-4715-8C49-7739084124CB}" type="pres">
      <dgm:prSet presAssocID="{723B285B-96D2-4468-8A55-766405C74546}" presName="circle5" presStyleLbl="node1" presStyleIdx="4" presStyleCnt="5"/>
      <dgm:spPr/>
    </dgm:pt>
    <dgm:pt modelId="{3B47EF65-9727-4915-96EA-57DC0507FFA9}" type="pres">
      <dgm:prSet presAssocID="{723B285B-96D2-4468-8A55-766405C74546}" presName="c5text" presStyleLbl="node1" presStyleIdx="4" presStyleCnt="5">
        <dgm:presLayoutVars>
          <dgm:bulletEnabled val="1"/>
        </dgm:presLayoutVars>
      </dgm:prSet>
      <dgm:spPr/>
    </dgm:pt>
  </dgm:ptLst>
  <dgm:cxnLst>
    <dgm:cxn modelId="{35FF8E37-5015-4915-8605-21B0694BFC5E}" type="presOf" srcId="{2720AA1F-A287-49A5-831D-D7F487BFB3AA}" destId="{87207629-2028-42E7-8C90-06C3D41AFE71}" srcOrd="1" destOrd="0" presId="urn:microsoft.com/office/officeart/2005/8/layout/venn2"/>
    <dgm:cxn modelId="{C250EA49-039A-416C-8499-6CE28FFE9357}" srcId="{723B285B-96D2-4468-8A55-766405C74546}" destId="{83246F55-9D12-42E6-9E8E-E9D7E53B3A94}" srcOrd="2" destOrd="0" parTransId="{0FFBBDC9-99ED-4258-A3FC-7CE8A4094971}" sibTransId="{27418424-6503-4AB9-A91F-0EDE81B0CBA3}"/>
    <dgm:cxn modelId="{E5A5AE59-7196-4D7C-AB02-A04A732D80EF}" type="presOf" srcId="{27A2AE92-A1DD-456F-B114-FCA07E51EB48}" destId="{F66464D1-436E-4EE9-B341-9E5AD16918BE}" srcOrd="0" destOrd="0" presId="urn:microsoft.com/office/officeart/2005/8/layout/venn2"/>
    <dgm:cxn modelId="{D260A87F-EB09-4D3D-B6CF-DB1DF1D27949}" type="presOf" srcId="{922FABE0-16BC-417C-BA7E-7F8C057B72DB}" destId="{99685B86-9BCA-4715-8C49-7739084124CB}" srcOrd="0" destOrd="0" presId="urn:microsoft.com/office/officeart/2005/8/layout/venn2"/>
    <dgm:cxn modelId="{B22A1182-30E7-4D48-A36A-096EBCE04BD6}" srcId="{723B285B-96D2-4468-8A55-766405C74546}" destId="{922FABE0-16BC-417C-BA7E-7F8C057B72DB}" srcOrd="4" destOrd="0" parTransId="{E116F88C-F1E7-4E4A-ACA7-E8B1F07A349E}" sibTransId="{282D5B61-9E75-4512-9F4E-D0772B106A44}"/>
    <dgm:cxn modelId="{EEB2ED83-9ED6-42D7-81AF-DEA2A99FB0CF}" type="presOf" srcId="{922FABE0-16BC-417C-BA7E-7F8C057B72DB}" destId="{3B47EF65-9727-4915-96EA-57DC0507FFA9}" srcOrd="1" destOrd="0" presId="urn:microsoft.com/office/officeart/2005/8/layout/venn2"/>
    <dgm:cxn modelId="{2257A28F-D1FD-4CAE-964B-BCB20A924F9D}" type="presOf" srcId="{8AB22BF2-E53E-499C-9406-A619AC6BB24E}" destId="{AFAE331F-34CB-4155-ADFB-9DBBD20B7FC5}" srcOrd="1" destOrd="0" presId="urn:microsoft.com/office/officeart/2005/8/layout/venn2"/>
    <dgm:cxn modelId="{FAA0689E-42EF-4998-A50E-7815BB7E7113}" srcId="{723B285B-96D2-4468-8A55-766405C74546}" destId="{27A2AE92-A1DD-456F-B114-FCA07E51EB48}" srcOrd="3" destOrd="0" parTransId="{DFBF1438-3AFD-4064-8FE2-448987AB5C66}" sibTransId="{A571BF48-0418-4EB3-86E5-F55A0E7BD6FE}"/>
    <dgm:cxn modelId="{0BA33E9F-76C5-4EFD-BFCD-0B98C1A0B817}" type="presOf" srcId="{2720AA1F-A287-49A5-831D-D7F487BFB3AA}" destId="{79FC4BED-5B27-49C1-9E7C-8E82163C755D}" srcOrd="0" destOrd="0" presId="urn:microsoft.com/office/officeart/2005/8/layout/venn2"/>
    <dgm:cxn modelId="{2E09A4A3-08C5-404E-BA44-CAF958980810}" type="presOf" srcId="{723B285B-96D2-4468-8A55-766405C74546}" destId="{3943592D-1C72-49C7-A4F1-C1DAEC5C7A72}" srcOrd="0" destOrd="0" presId="urn:microsoft.com/office/officeart/2005/8/layout/venn2"/>
    <dgm:cxn modelId="{C13CB4B0-2006-4E0D-8056-FDBB7F07CDB1}" srcId="{723B285B-96D2-4468-8A55-766405C74546}" destId="{2720AA1F-A287-49A5-831D-D7F487BFB3AA}" srcOrd="0" destOrd="0" parTransId="{D27E5D54-A3DD-4512-88B0-25433E66C828}" sibTransId="{0EB2D6B3-B024-4218-9051-C425917F6889}"/>
    <dgm:cxn modelId="{E7756DCB-29ED-41FC-AC34-61BC71A2E95E}" srcId="{723B285B-96D2-4468-8A55-766405C74546}" destId="{8AB22BF2-E53E-499C-9406-A619AC6BB24E}" srcOrd="1" destOrd="0" parTransId="{3E105724-B1E1-4C99-A772-E78B2CA8B040}" sibTransId="{EFEA5C6B-4A6E-4A10-BB93-B5E88A507708}"/>
    <dgm:cxn modelId="{7087ABD4-F570-43F4-BB6E-458B2AF803D3}" type="presOf" srcId="{83246F55-9D12-42E6-9E8E-E9D7E53B3A94}" destId="{EAA482E0-E4F2-4408-A72D-F97DFD326067}" srcOrd="0" destOrd="0" presId="urn:microsoft.com/office/officeart/2005/8/layout/venn2"/>
    <dgm:cxn modelId="{26A593E2-6387-492C-99BE-196CBD2CD64D}" type="presOf" srcId="{83246F55-9D12-42E6-9E8E-E9D7E53B3A94}" destId="{FD3FB2ED-7D8C-4F3A-89FC-444788CA4B09}" srcOrd="1" destOrd="0" presId="urn:microsoft.com/office/officeart/2005/8/layout/venn2"/>
    <dgm:cxn modelId="{C7850DEB-C63F-487C-8FCA-4281653724E5}" type="presOf" srcId="{27A2AE92-A1DD-456F-B114-FCA07E51EB48}" destId="{C4B730C1-7574-4A0D-9A93-029DEC18D177}" srcOrd="1" destOrd="0" presId="urn:microsoft.com/office/officeart/2005/8/layout/venn2"/>
    <dgm:cxn modelId="{E3C3CBFE-78DB-499D-BB53-BF7DA2D71AAB}" type="presOf" srcId="{8AB22BF2-E53E-499C-9406-A619AC6BB24E}" destId="{F768AE16-12E4-4D60-A18A-763B7C49458D}" srcOrd="0" destOrd="0" presId="urn:microsoft.com/office/officeart/2005/8/layout/venn2"/>
    <dgm:cxn modelId="{C953232D-9798-4274-8B4D-2533D4FCB5EC}" type="presParOf" srcId="{3943592D-1C72-49C7-A4F1-C1DAEC5C7A72}" destId="{B38EB488-949A-41F9-ADE7-C16BB7AE7A18}" srcOrd="0" destOrd="0" presId="urn:microsoft.com/office/officeart/2005/8/layout/venn2"/>
    <dgm:cxn modelId="{2E45328B-B4BB-4921-A845-2D303B2225BB}" type="presParOf" srcId="{B38EB488-949A-41F9-ADE7-C16BB7AE7A18}" destId="{79FC4BED-5B27-49C1-9E7C-8E82163C755D}" srcOrd="0" destOrd="0" presId="urn:microsoft.com/office/officeart/2005/8/layout/venn2"/>
    <dgm:cxn modelId="{D40C1282-8EF5-4398-9368-0CC77617145A}" type="presParOf" srcId="{B38EB488-949A-41F9-ADE7-C16BB7AE7A18}" destId="{87207629-2028-42E7-8C90-06C3D41AFE71}" srcOrd="1" destOrd="0" presId="urn:microsoft.com/office/officeart/2005/8/layout/venn2"/>
    <dgm:cxn modelId="{84ED3CE7-00F6-4E9D-995E-C9ABBFAF07B1}" type="presParOf" srcId="{3943592D-1C72-49C7-A4F1-C1DAEC5C7A72}" destId="{B870DEBF-EB31-431F-B1D6-719B5652D829}" srcOrd="1" destOrd="0" presId="urn:microsoft.com/office/officeart/2005/8/layout/venn2"/>
    <dgm:cxn modelId="{4865ED56-6330-480C-A99F-CAB07E07EC11}" type="presParOf" srcId="{B870DEBF-EB31-431F-B1D6-719B5652D829}" destId="{F768AE16-12E4-4D60-A18A-763B7C49458D}" srcOrd="0" destOrd="0" presId="urn:microsoft.com/office/officeart/2005/8/layout/venn2"/>
    <dgm:cxn modelId="{AC3E8C37-E78D-46BE-AA80-1BBCB673BE26}" type="presParOf" srcId="{B870DEBF-EB31-431F-B1D6-719B5652D829}" destId="{AFAE331F-34CB-4155-ADFB-9DBBD20B7FC5}" srcOrd="1" destOrd="0" presId="urn:microsoft.com/office/officeart/2005/8/layout/venn2"/>
    <dgm:cxn modelId="{DFC73857-C86B-48BD-9E71-A6AF345A16F5}" type="presParOf" srcId="{3943592D-1C72-49C7-A4F1-C1DAEC5C7A72}" destId="{B536895D-3EFC-4925-A971-06B86799CB78}" srcOrd="2" destOrd="0" presId="urn:microsoft.com/office/officeart/2005/8/layout/venn2"/>
    <dgm:cxn modelId="{CB5817B2-62F8-4EE2-9B9F-15AFA1DC166D}" type="presParOf" srcId="{B536895D-3EFC-4925-A971-06B86799CB78}" destId="{EAA482E0-E4F2-4408-A72D-F97DFD326067}" srcOrd="0" destOrd="0" presId="urn:microsoft.com/office/officeart/2005/8/layout/venn2"/>
    <dgm:cxn modelId="{7C0904D3-CD6D-465D-8659-C57B965C88A7}" type="presParOf" srcId="{B536895D-3EFC-4925-A971-06B86799CB78}" destId="{FD3FB2ED-7D8C-4F3A-89FC-444788CA4B09}" srcOrd="1" destOrd="0" presId="urn:microsoft.com/office/officeart/2005/8/layout/venn2"/>
    <dgm:cxn modelId="{BF5178C8-6942-432D-BB41-7FFF90B37D9D}" type="presParOf" srcId="{3943592D-1C72-49C7-A4F1-C1DAEC5C7A72}" destId="{9CD80F0F-D2FA-4AB0-8022-C2B4E2473EC4}" srcOrd="3" destOrd="0" presId="urn:microsoft.com/office/officeart/2005/8/layout/venn2"/>
    <dgm:cxn modelId="{1DCAE963-460E-4E83-A05B-4304B147F89C}" type="presParOf" srcId="{9CD80F0F-D2FA-4AB0-8022-C2B4E2473EC4}" destId="{F66464D1-436E-4EE9-B341-9E5AD16918BE}" srcOrd="0" destOrd="0" presId="urn:microsoft.com/office/officeart/2005/8/layout/venn2"/>
    <dgm:cxn modelId="{E4EC22B5-C5A5-49D7-B3D2-C566F90945CC}" type="presParOf" srcId="{9CD80F0F-D2FA-4AB0-8022-C2B4E2473EC4}" destId="{C4B730C1-7574-4A0D-9A93-029DEC18D177}" srcOrd="1" destOrd="0" presId="urn:microsoft.com/office/officeart/2005/8/layout/venn2"/>
    <dgm:cxn modelId="{B3461AC4-7AFB-4444-B3FB-79BB81610898}" type="presParOf" srcId="{3943592D-1C72-49C7-A4F1-C1DAEC5C7A72}" destId="{8BF221F7-858B-4284-8B51-514CB9A72FF9}" srcOrd="4" destOrd="0" presId="urn:microsoft.com/office/officeart/2005/8/layout/venn2"/>
    <dgm:cxn modelId="{A17847C9-A77C-4135-BD86-9C0FC14555C8}" type="presParOf" srcId="{8BF221F7-858B-4284-8B51-514CB9A72FF9}" destId="{99685B86-9BCA-4715-8C49-7739084124CB}" srcOrd="0" destOrd="0" presId="urn:microsoft.com/office/officeart/2005/8/layout/venn2"/>
    <dgm:cxn modelId="{E6497F5B-6E2B-4B11-9751-6C9941B6508C}" type="presParOf" srcId="{8BF221F7-858B-4284-8B51-514CB9A72FF9}" destId="{3B47EF65-9727-4915-96EA-57DC0507FFA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C4BED-5B27-49C1-9E7C-8E82163C755D}">
      <dsp:nvSpPr>
        <dsp:cNvPr id="0" name=""/>
        <dsp:cNvSpPr/>
      </dsp:nvSpPr>
      <dsp:spPr>
        <a:xfrm>
          <a:off x="956191" y="0"/>
          <a:ext cx="4772147" cy="47721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Secretary of Agriculture</a:t>
          </a:r>
        </a:p>
      </dsp:txBody>
      <dsp:txXfrm>
        <a:off x="2447487" y="238607"/>
        <a:ext cx="1789555" cy="477214"/>
      </dsp:txXfrm>
    </dsp:sp>
    <dsp:sp modelId="{F768AE16-12E4-4D60-A18A-763B7C49458D}">
      <dsp:nvSpPr>
        <dsp:cNvPr id="0" name=""/>
        <dsp:cNvSpPr/>
      </dsp:nvSpPr>
      <dsp:spPr>
        <a:xfrm>
          <a:off x="1314102" y="715822"/>
          <a:ext cx="4056324" cy="4056324"/>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USDA</a:t>
          </a:r>
        </a:p>
      </dsp:txBody>
      <dsp:txXfrm>
        <a:off x="2467619" y="949060"/>
        <a:ext cx="1749290" cy="466477"/>
      </dsp:txXfrm>
    </dsp:sp>
    <dsp:sp modelId="{EAA482E0-E4F2-4408-A72D-F97DFD326067}">
      <dsp:nvSpPr>
        <dsp:cNvPr id="0" name=""/>
        <dsp:cNvSpPr/>
      </dsp:nvSpPr>
      <dsp:spPr>
        <a:xfrm>
          <a:off x="1672013" y="1431644"/>
          <a:ext cx="3340502" cy="334050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FNS</a:t>
          </a:r>
        </a:p>
      </dsp:txBody>
      <dsp:txXfrm>
        <a:off x="2477909" y="1662138"/>
        <a:ext cx="1728710" cy="460989"/>
      </dsp:txXfrm>
    </dsp:sp>
    <dsp:sp modelId="{F66464D1-436E-4EE9-B341-9E5AD16918BE}">
      <dsp:nvSpPr>
        <dsp:cNvPr id="0" name=""/>
        <dsp:cNvSpPr/>
      </dsp:nvSpPr>
      <dsp:spPr>
        <a:xfrm>
          <a:off x="2029924" y="2147466"/>
          <a:ext cx="2624680" cy="2624680"/>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CDE/CDSS</a:t>
          </a:r>
        </a:p>
      </dsp:txBody>
      <dsp:txXfrm>
        <a:off x="2633601" y="2383687"/>
        <a:ext cx="1417327" cy="472442"/>
      </dsp:txXfrm>
    </dsp:sp>
    <dsp:sp modelId="{99685B86-9BCA-4715-8C49-7739084124CB}">
      <dsp:nvSpPr>
        <dsp:cNvPr id="0" name=""/>
        <dsp:cNvSpPr/>
      </dsp:nvSpPr>
      <dsp:spPr>
        <a:xfrm>
          <a:off x="2387835" y="2863288"/>
          <a:ext cx="1908858" cy="1908858"/>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SFA</a:t>
          </a:r>
        </a:p>
      </dsp:txBody>
      <dsp:txXfrm>
        <a:off x="2667381" y="3340502"/>
        <a:ext cx="1349767" cy="954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C4BED-5B27-49C1-9E7C-8E82163C755D}">
      <dsp:nvSpPr>
        <dsp:cNvPr id="0" name=""/>
        <dsp:cNvSpPr/>
      </dsp:nvSpPr>
      <dsp:spPr>
        <a:xfrm>
          <a:off x="956191" y="0"/>
          <a:ext cx="4772147" cy="47721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Secretary of Agriculture</a:t>
          </a:r>
        </a:p>
      </dsp:txBody>
      <dsp:txXfrm>
        <a:off x="2447487" y="238607"/>
        <a:ext cx="1789555" cy="477214"/>
      </dsp:txXfrm>
    </dsp:sp>
    <dsp:sp modelId="{F768AE16-12E4-4D60-A18A-763B7C49458D}">
      <dsp:nvSpPr>
        <dsp:cNvPr id="0" name=""/>
        <dsp:cNvSpPr/>
      </dsp:nvSpPr>
      <dsp:spPr>
        <a:xfrm>
          <a:off x="1314102" y="715822"/>
          <a:ext cx="4056324" cy="4056324"/>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USDA</a:t>
          </a:r>
        </a:p>
      </dsp:txBody>
      <dsp:txXfrm>
        <a:off x="2467619" y="949060"/>
        <a:ext cx="1749290" cy="466477"/>
      </dsp:txXfrm>
    </dsp:sp>
    <dsp:sp modelId="{EAA482E0-E4F2-4408-A72D-F97DFD326067}">
      <dsp:nvSpPr>
        <dsp:cNvPr id="0" name=""/>
        <dsp:cNvSpPr/>
      </dsp:nvSpPr>
      <dsp:spPr>
        <a:xfrm>
          <a:off x="1672013" y="1431644"/>
          <a:ext cx="3340502" cy="334050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FNS</a:t>
          </a:r>
        </a:p>
      </dsp:txBody>
      <dsp:txXfrm>
        <a:off x="2477909" y="1662138"/>
        <a:ext cx="1728710" cy="460989"/>
      </dsp:txXfrm>
    </dsp:sp>
    <dsp:sp modelId="{F66464D1-436E-4EE9-B341-9E5AD16918BE}">
      <dsp:nvSpPr>
        <dsp:cNvPr id="0" name=""/>
        <dsp:cNvSpPr/>
      </dsp:nvSpPr>
      <dsp:spPr>
        <a:xfrm>
          <a:off x="2029924" y="2147466"/>
          <a:ext cx="2624680" cy="2624680"/>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CDE/CDSS</a:t>
          </a:r>
        </a:p>
      </dsp:txBody>
      <dsp:txXfrm>
        <a:off x="2633601" y="2383687"/>
        <a:ext cx="1417327" cy="472442"/>
      </dsp:txXfrm>
    </dsp:sp>
    <dsp:sp modelId="{99685B86-9BCA-4715-8C49-7739084124CB}">
      <dsp:nvSpPr>
        <dsp:cNvPr id="0" name=""/>
        <dsp:cNvSpPr/>
      </dsp:nvSpPr>
      <dsp:spPr>
        <a:xfrm>
          <a:off x="2387835" y="2863288"/>
          <a:ext cx="1908858" cy="1908858"/>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SFA</a:t>
          </a:r>
        </a:p>
      </dsp:txBody>
      <dsp:txXfrm>
        <a:off x="2667381" y="3340502"/>
        <a:ext cx="1349767" cy="954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C4BED-5B27-49C1-9E7C-8E82163C755D}">
      <dsp:nvSpPr>
        <dsp:cNvPr id="0" name=""/>
        <dsp:cNvSpPr/>
      </dsp:nvSpPr>
      <dsp:spPr>
        <a:xfrm>
          <a:off x="956191" y="0"/>
          <a:ext cx="4772147" cy="47721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Secretary of Agriculture</a:t>
          </a:r>
        </a:p>
      </dsp:txBody>
      <dsp:txXfrm>
        <a:off x="2447487" y="238607"/>
        <a:ext cx="1789555" cy="477214"/>
      </dsp:txXfrm>
    </dsp:sp>
    <dsp:sp modelId="{F768AE16-12E4-4D60-A18A-763B7C49458D}">
      <dsp:nvSpPr>
        <dsp:cNvPr id="0" name=""/>
        <dsp:cNvSpPr/>
      </dsp:nvSpPr>
      <dsp:spPr>
        <a:xfrm>
          <a:off x="1314102" y="715822"/>
          <a:ext cx="4056324" cy="4056324"/>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USDA</a:t>
          </a:r>
        </a:p>
      </dsp:txBody>
      <dsp:txXfrm>
        <a:off x="2467619" y="949060"/>
        <a:ext cx="1749290" cy="466477"/>
      </dsp:txXfrm>
    </dsp:sp>
    <dsp:sp modelId="{EAA482E0-E4F2-4408-A72D-F97DFD326067}">
      <dsp:nvSpPr>
        <dsp:cNvPr id="0" name=""/>
        <dsp:cNvSpPr/>
      </dsp:nvSpPr>
      <dsp:spPr>
        <a:xfrm>
          <a:off x="1672013" y="1431644"/>
          <a:ext cx="3340502" cy="334050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FNS</a:t>
          </a:r>
        </a:p>
      </dsp:txBody>
      <dsp:txXfrm>
        <a:off x="2477909" y="1662138"/>
        <a:ext cx="1728710" cy="460989"/>
      </dsp:txXfrm>
    </dsp:sp>
    <dsp:sp modelId="{F66464D1-436E-4EE9-B341-9E5AD16918BE}">
      <dsp:nvSpPr>
        <dsp:cNvPr id="0" name=""/>
        <dsp:cNvSpPr/>
      </dsp:nvSpPr>
      <dsp:spPr>
        <a:xfrm>
          <a:off x="2029924" y="2147466"/>
          <a:ext cx="2624680" cy="2624680"/>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CDE/CDSS</a:t>
          </a:r>
        </a:p>
      </dsp:txBody>
      <dsp:txXfrm>
        <a:off x="2633601" y="2383687"/>
        <a:ext cx="1417327" cy="472442"/>
      </dsp:txXfrm>
    </dsp:sp>
    <dsp:sp modelId="{99685B86-9BCA-4715-8C49-7739084124CB}">
      <dsp:nvSpPr>
        <dsp:cNvPr id="0" name=""/>
        <dsp:cNvSpPr/>
      </dsp:nvSpPr>
      <dsp:spPr>
        <a:xfrm>
          <a:off x="2387835" y="2863288"/>
          <a:ext cx="1908858" cy="1908858"/>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SFA</a:t>
          </a:r>
        </a:p>
      </dsp:txBody>
      <dsp:txXfrm>
        <a:off x="2667381" y="3340502"/>
        <a:ext cx="1349767" cy="954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C4BED-5B27-49C1-9E7C-8E82163C755D}">
      <dsp:nvSpPr>
        <dsp:cNvPr id="0" name=""/>
        <dsp:cNvSpPr/>
      </dsp:nvSpPr>
      <dsp:spPr>
        <a:xfrm>
          <a:off x="956191" y="0"/>
          <a:ext cx="4772147" cy="47721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Secretary of Agriculture</a:t>
          </a:r>
        </a:p>
      </dsp:txBody>
      <dsp:txXfrm>
        <a:off x="2447487" y="238607"/>
        <a:ext cx="1789555" cy="477214"/>
      </dsp:txXfrm>
    </dsp:sp>
    <dsp:sp modelId="{F768AE16-12E4-4D60-A18A-763B7C49458D}">
      <dsp:nvSpPr>
        <dsp:cNvPr id="0" name=""/>
        <dsp:cNvSpPr/>
      </dsp:nvSpPr>
      <dsp:spPr>
        <a:xfrm>
          <a:off x="1314102" y="715822"/>
          <a:ext cx="4056324" cy="4056324"/>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USDA</a:t>
          </a:r>
        </a:p>
      </dsp:txBody>
      <dsp:txXfrm>
        <a:off x="2467619" y="949060"/>
        <a:ext cx="1749290" cy="466477"/>
      </dsp:txXfrm>
    </dsp:sp>
    <dsp:sp modelId="{EAA482E0-E4F2-4408-A72D-F97DFD326067}">
      <dsp:nvSpPr>
        <dsp:cNvPr id="0" name=""/>
        <dsp:cNvSpPr/>
      </dsp:nvSpPr>
      <dsp:spPr>
        <a:xfrm>
          <a:off x="1672013" y="1431644"/>
          <a:ext cx="3340502" cy="334050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FNS</a:t>
          </a:r>
        </a:p>
      </dsp:txBody>
      <dsp:txXfrm>
        <a:off x="2477909" y="1662138"/>
        <a:ext cx="1728710" cy="460989"/>
      </dsp:txXfrm>
    </dsp:sp>
    <dsp:sp modelId="{F66464D1-436E-4EE9-B341-9E5AD16918BE}">
      <dsp:nvSpPr>
        <dsp:cNvPr id="0" name=""/>
        <dsp:cNvSpPr/>
      </dsp:nvSpPr>
      <dsp:spPr>
        <a:xfrm>
          <a:off x="2029924" y="2147466"/>
          <a:ext cx="2624680" cy="2624680"/>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CDE/CDSS</a:t>
          </a:r>
        </a:p>
      </dsp:txBody>
      <dsp:txXfrm>
        <a:off x="2633601" y="2383687"/>
        <a:ext cx="1417327" cy="472442"/>
      </dsp:txXfrm>
    </dsp:sp>
    <dsp:sp modelId="{99685B86-9BCA-4715-8C49-7739084124CB}">
      <dsp:nvSpPr>
        <dsp:cNvPr id="0" name=""/>
        <dsp:cNvSpPr/>
      </dsp:nvSpPr>
      <dsp:spPr>
        <a:xfrm>
          <a:off x="2387835" y="2863288"/>
          <a:ext cx="1908858" cy="1908858"/>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SFA</a:t>
          </a:r>
        </a:p>
      </dsp:txBody>
      <dsp:txXfrm>
        <a:off x="2667381" y="3340502"/>
        <a:ext cx="1349767" cy="9544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C4BED-5B27-49C1-9E7C-8E82163C755D}">
      <dsp:nvSpPr>
        <dsp:cNvPr id="0" name=""/>
        <dsp:cNvSpPr/>
      </dsp:nvSpPr>
      <dsp:spPr>
        <a:xfrm>
          <a:off x="956191" y="0"/>
          <a:ext cx="4772147" cy="47721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Secretary of Agriculture</a:t>
          </a:r>
        </a:p>
      </dsp:txBody>
      <dsp:txXfrm>
        <a:off x="2447487" y="238607"/>
        <a:ext cx="1789555" cy="477214"/>
      </dsp:txXfrm>
    </dsp:sp>
    <dsp:sp modelId="{F768AE16-12E4-4D60-A18A-763B7C49458D}">
      <dsp:nvSpPr>
        <dsp:cNvPr id="0" name=""/>
        <dsp:cNvSpPr/>
      </dsp:nvSpPr>
      <dsp:spPr>
        <a:xfrm>
          <a:off x="1314102" y="715822"/>
          <a:ext cx="4056324" cy="4056324"/>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USDA</a:t>
          </a:r>
        </a:p>
      </dsp:txBody>
      <dsp:txXfrm>
        <a:off x="2467619" y="949060"/>
        <a:ext cx="1749290" cy="466477"/>
      </dsp:txXfrm>
    </dsp:sp>
    <dsp:sp modelId="{EAA482E0-E4F2-4408-A72D-F97DFD326067}">
      <dsp:nvSpPr>
        <dsp:cNvPr id="0" name=""/>
        <dsp:cNvSpPr/>
      </dsp:nvSpPr>
      <dsp:spPr>
        <a:xfrm>
          <a:off x="1672013" y="1431644"/>
          <a:ext cx="3340502" cy="334050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FNS</a:t>
          </a:r>
        </a:p>
      </dsp:txBody>
      <dsp:txXfrm>
        <a:off x="2477909" y="1662138"/>
        <a:ext cx="1728710" cy="460989"/>
      </dsp:txXfrm>
    </dsp:sp>
    <dsp:sp modelId="{F66464D1-436E-4EE9-B341-9E5AD16918BE}">
      <dsp:nvSpPr>
        <dsp:cNvPr id="0" name=""/>
        <dsp:cNvSpPr/>
      </dsp:nvSpPr>
      <dsp:spPr>
        <a:xfrm>
          <a:off x="2029924" y="2147466"/>
          <a:ext cx="2624680" cy="2624680"/>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CDE/CDSS</a:t>
          </a:r>
        </a:p>
      </dsp:txBody>
      <dsp:txXfrm>
        <a:off x="2633601" y="2383687"/>
        <a:ext cx="1417327" cy="472442"/>
      </dsp:txXfrm>
    </dsp:sp>
    <dsp:sp modelId="{99685B86-9BCA-4715-8C49-7739084124CB}">
      <dsp:nvSpPr>
        <dsp:cNvPr id="0" name=""/>
        <dsp:cNvSpPr/>
      </dsp:nvSpPr>
      <dsp:spPr>
        <a:xfrm>
          <a:off x="2387835" y="2863288"/>
          <a:ext cx="1908858" cy="1908858"/>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SFA</a:t>
          </a:r>
        </a:p>
      </dsp:txBody>
      <dsp:txXfrm>
        <a:off x="2667381" y="3340502"/>
        <a:ext cx="1349767" cy="95442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4363" cy="347742"/>
          </a:xfrm>
          <a:prstGeom prst="rect">
            <a:avLst/>
          </a:prstGeom>
        </p:spPr>
        <p:txBody>
          <a:bodyPr vert="horz" lIns="92534" tIns="46268" rIns="92534" bIns="46268" rtlCol="0"/>
          <a:lstStyle>
            <a:lvl1pPr algn="l">
              <a:defRPr sz="1200"/>
            </a:lvl1pPr>
          </a:lstStyle>
          <a:p>
            <a:endParaRPr lang="en-US"/>
          </a:p>
        </p:txBody>
      </p:sp>
      <p:sp>
        <p:nvSpPr>
          <p:cNvPr id="3" name="Date Placeholder 2"/>
          <p:cNvSpPr>
            <a:spLocks noGrp="1"/>
          </p:cNvSpPr>
          <p:nvPr>
            <p:ph type="dt" sz="quarter" idx="1"/>
          </p:nvPr>
        </p:nvSpPr>
        <p:spPr>
          <a:xfrm>
            <a:off x="5234338" y="0"/>
            <a:ext cx="4004363" cy="347742"/>
          </a:xfrm>
          <a:prstGeom prst="rect">
            <a:avLst/>
          </a:prstGeom>
        </p:spPr>
        <p:txBody>
          <a:bodyPr vert="horz" lIns="92534" tIns="46268" rIns="92534" bIns="46268" rtlCol="0"/>
          <a:lstStyle>
            <a:lvl1pPr algn="r">
              <a:defRPr sz="1200"/>
            </a:lvl1pPr>
          </a:lstStyle>
          <a:p>
            <a:fld id="{08A17FAA-1E96-4660-AE1D-AFF2A1A95EE7}" type="datetimeFigureOut">
              <a:rPr lang="en-US" smtClean="0"/>
              <a:t>9/9/2024</a:t>
            </a:fld>
            <a:endParaRPr lang="en-US"/>
          </a:p>
        </p:txBody>
      </p:sp>
      <p:sp>
        <p:nvSpPr>
          <p:cNvPr id="4" name="Footer Placeholder 3"/>
          <p:cNvSpPr>
            <a:spLocks noGrp="1"/>
          </p:cNvSpPr>
          <p:nvPr>
            <p:ph type="ftr" sz="quarter" idx="2"/>
          </p:nvPr>
        </p:nvSpPr>
        <p:spPr>
          <a:xfrm>
            <a:off x="1" y="6605890"/>
            <a:ext cx="4004363" cy="347742"/>
          </a:xfrm>
          <a:prstGeom prst="rect">
            <a:avLst/>
          </a:prstGeom>
        </p:spPr>
        <p:txBody>
          <a:bodyPr vert="horz" lIns="92534" tIns="46268" rIns="92534" bIns="46268" rtlCol="0" anchor="b"/>
          <a:lstStyle>
            <a:lvl1pPr algn="l">
              <a:defRPr sz="1200"/>
            </a:lvl1pPr>
          </a:lstStyle>
          <a:p>
            <a:endParaRPr lang="en-US"/>
          </a:p>
        </p:txBody>
      </p:sp>
      <p:sp>
        <p:nvSpPr>
          <p:cNvPr id="5" name="Slide Number Placeholder 4"/>
          <p:cNvSpPr>
            <a:spLocks noGrp="1"/>
          </p:cNvSpPr>
          <p:nvPr>
            <p:ph type="sldNum" sz="quarter" idx="3"/>
          </p:nvPr>
        </p:nvSpPr>
        <p:spPr>
          <a:xfrm>
            <a:off x="5234338" y="6605890"/>
            <a:ext cx="4004363" cy="347742"/>
          </a:xfrm>
          <a:prstGeom prst="rect">
            <a:avLst/>
          </a:prstGeom>
        </p:spPr>
        <p:txBody>
          <a:bodyPr vert="horz" lIns="92534" tIns="46268" rIns="92534" bIns="46268"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90" userDrawn="1">
          <p15:clr>
            <a:srgbClr val="F26B43"/>
          </p15:clr>
        </p15:guide>
        <p15:guide id="2" pos="291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05200" cy="347980"/>
          </a:xfrm>
          <a:prstGeom prst="rect">
            <a:avLst/>
          </a:prstGeom>
        </p:spPr>
        <p:txBody>
          <a:bodyPr vert="horz" lIns="90809" tIns="45405" rIns="90809" bIns="45405" rtlCol="0"/>
          <a:lstStyle>
            <a:lvl1pPr algn="l">
              <a:defRPr sz="1200"/>
            </a:lvl1pPr>
          </a:lstStyle>
          <a:p>
            <a:endParaRPr lang="en-US"/>
          </a:p>
        </p:txBody>
      </p:sp>
      <p:sp>
        <p:nvSpPr>
          <p:cNvPr id="3" name="Date Placeholder 2"/>
          <p:cNvSpPr>
            <a:spLocks noGrp="1"/>
          </p:cNvSpPr>
          <p:nvPr>
            <p:ph type="dt" idx="1"/>
          </p:nvPr>
        </p:nvSpPr>
        <p:spPr>
          <a:xfrm>
            <a:off x="5233547" y="0"/>
            <a:ext cx="4005200" cy="347980"/>
          </a:xfrm>
          <a:prstGeom prst="rect">
            <a:avLst/>
          </a:prstGeom>
        </p:spPr>
        <p:txBody>
          <a:bodyPr vert="horz" lIns="90809" tIns="45405" rIns="90809" bIns="45405" rtlCol="0"/>
          <a:lstStyle>
            <a:lvl1pPr algn="r">
              <a:defRPr sz="1200"/>
            </a:lvl1pPr>
          </a:lstStyle>
          <a:p>
            <a:fld id="{31CBE6AC-9492-4292-8BDB-BD48EBBDE8D1}" type="datetimeFigureOut">
              <a:rPr lang="en-US" smtClean="0"/>
              <a:t>9/9/2024</a:t>
            </a:fld>
            <a:endParaRPr lang="en-US"/>
          </a:p>
        </p:txBody>
      </p:sp>
      <p:sp>
        <p:nvSpPr>
          <p:cNvPr id="4" name="Slide Image Placeholder 3"/>
          <p:cNvSpPr>
            <a:spLocks noGrp="1" noRot="1" noChangeAspect="1"/>
          </p:cNvSpPr>
          <p:nvPr>
            <p:ph type="sldImg" idx="2"/>
          </p:nvPr>
        </p:nvSpPr>
        <p:spPr>
          <a:xfrm>
            <a:off x="2881313" y="520700"/>
            <a:ext cx="3478212" cy="2608263"/>
          </a:xfrm>
          <a:prstGeom prst="rect">
            <a:avLst/>
          </a:prstGeom>
          <a:noFill/>
          <a:ln w="12700">
            <a:solidFill>
              <a:prstClr val="black"/>
            </a:solidFill>
          </a:ln>
        </p:spPr>
        <p:txBody>
          <a:bodyPr vert="horz" lIns="90809" tIns="45405" rIns="90809" bIns="45405" rtlCol="0" anchor="ctr"/>
          <a:lstStyle/>
          <a:p>
            <a:endParaRPr lang="en-US"/>
          </a:p>
        </p:txBody>
      </p:sp>
      <p:sp>
        <p:nvSpPr>
          <p:cNvPr id="5" name="Notes Placeholder 4"/>
          <p:cNvSpPr>
            <a:spLocks noGrp="1"/>
          </p:cNvSpPr>
          <p:nvPr>
            <p:ph type="body" sz="quarter" idx="3"/>
          </p:nvPr>
        </p:nvSpPr>
        <p:spPr>
          <a:xfrm>
            <a:off x="924921" y="3304024"/>
            <a:ext cx="7390996" cy="3129440"/>
          </a:xfrm>
          <a:prstGeom prst="rect">
            <a:avLst/>
          </a:prstGeom>
        </p:spPr>
        <p:txBody>
          <a:bodyPr vert="horz" lIns="90809" tIns="45405" rIns="90809" bIns="454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605670"/>
            <a:ext cx="4005200" cy="347980"/>
          </a:xfrm>
          <a:prstGeom prst="rect">
            <a:avLst/>
          </a:prstGeom>
        </p:spPr>
        <p:txBody>
          <a:bodyPr vert="horz" lIns="90809" tIns="45405" rIns="90809" bIns="45405" rtlCol="0" anchor="b"/>
          <a:lstStyle>
            <a:lvl1pPr algn="l">
              <a:defRPr sz="1200"/>
            </a:lvl1pPr>
          </a:lstStyle>
          <a:p>
            <a:endParaRPr lang="en-US"/>
          </a:p>
        </p:txBody>
      </p:sp>
      <p:sp>
        <p:nvSpPr>
          <p:cNvPr id="7" name="Slide Number Placeholder 6"/>
          <p:cNvSpPr>
            <a:spLocks noGrp="1"/>
          </p:cNvSpPr>
          <p:nvPr>
            <p:ph type="sldNum" sz="quarter" idx="5"/>
          </p:nvPr>
        </p:nvSpPr>
        <p:spPr>
          <a:xfrm>
            <a:off x="5233547" y="6605670"/>
            <a:ext cx="4005200" cy="347980"/>
          </a:xfrm>
          <a:prstGeom prst="rect">
            <a:avLst/>
          </a:prstGeom>
        </p:spPr>
        <p:txBody>
          <a:bodyPr vert="horz" lIns="90809" tIns="45405" rIns="90809" bIns="45405"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Read:</a:t>
            </a:r>
            <a:r>
              <a:rPr lang="en-US" altLang="en-US" dirty="0"/>
              <a:t> Hello and welcome to the Meal patterns and Offer Versus Serve training for the LAUSD Food Services Division.</a:t>
            </a:r>
            <a:endParaRPr lang="en-US" altLang="en-US" b="1" dirty="0"/>
          </a:p>
          <a:p>
            <a:endParaRPr lang="en-US" altLang="en-US" dirty="0"/>
          </a:p>
          <a:p>
            <a:endParaRPr lang="en-US" alt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33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xfrm>
            <a:off x="125896" y="4428423"/>
            <a:ext cx="6988866" cy="48350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ea typeface="ＭＳ Ｐゴシック" panose="020B0600070205080204" pitchFamily="34" charset="-128"/>
              </a:rPr>
              <a:t>TELL:</a:t>
            </a:r>
          </a:p>
          <a:p>
            <a:r>
              <a:rPr lang="en-US" altLang="en-US" sz="1100" dirty="0">
                <a:ea typeface="ＭＳ Ｐゴシック" panose="020B0600070205080204" pitchFamily="34" charset="-128"/>
              </a:rPr>
              <a:t>Recent legislation provides improvements to help children access  healthier, more nutritious food options to help combat obesity.  A combination of several initiatives led to the improvements seen in school meals.</a:t>
            </a:r>
          </a:p>
          <a:p>
            <a:endParaRPr lang="en-US" altLang="en-US" sz="1100" dirty="0">
              <a:ea typeface="ＭＳ Ｐゴシック" panose="020B0600070205080204" pitchFamily="34" charset="-128"/>
            </a:endParaRPr>
          </a:p>
          <a:p>
            <a:pPr>
              <a:buFontTx/>
              <a:buAutoNum type="arabicParenBoth"/>
            </a:pPr>
            <a:r>
              <a:rPr lang="en-US" altLang="en-US" sz="1100" dirty="0">
                <a:ea typeface="ＭＳ Ｐゴシック" panose="020B0600070205080204" pitchFamily="34" charset="-128"/>
              </a:rPr>
              <a:t>The new </a:t>
            </a:r>
            <a:r>
              <a:rPr lang="en-US" altLang="en-US" sz="1100" b="1" dirty="0">
                <a:ea typeface="ＭＳ Ｐゴシック" panose="020B0600070205080204" pitchFamily="34" charset="-128"/>
              </a:rPr>
              <a:t>Dietary Guidelines for Americans 2010 </a:t>
            </a:r>
            <a:r>
              <a:rPr lang="en-US" altLang="en-US" sz="1100" dirty="0">
                <a:ea typeface="ＭＳ Ｐゴシック" panose="020B0600070205080204" pitchFamily="34" charset="-128"/>
              </a:rPr>
              <a:t>focuses on balancing calories with physical activity and encourages Americans to consume more healthy foods.</a:t>
            </a:r>
          </a:p>
          <a:p>
            <a:endParaRPr lang="en-US" altLang="en-US" sz="1100" dirty="0">
              <a:ea typeface="ＭＳ Ｐゴシック" panose="020B0600070205080204" pitchFamily="34" charset="-128"/>
            </a:endParaRPr>
          </a:p>
          <a:p>
            <a:r>
              <a:rPr lang="en-US" altLang="en-US" sz="1100" dirty="0">
                <a:ea typeface="ＭＳ Ｐゴシック" panose="020B0600070205080204" pitchFamily="34" charset="-128"/>
              </a:rPr>
              <a:t>(2) </a:t>
            </a:r>
            <a:r>
              <a:rPr lang="en-US" altLang="en-US" sz="1100" b="1" dirty="0">
                <a:ea typeface="ＭＳ Ｐゴシック" panose="020B0600070205080204" pitchFamily="34" charset="-128"/>
              </a:rPr>
              <a:t>MyPlate</a:t>
            </a:r>
            <a:r>
              <a:rPr lang="en-US" altLang="en-US" sz="1100" dirty="0">
                <a:ea typeface="ＭＳ Ｐゴシック" panose="020B0600070205080204" pitchFamily="34" charset="-128"/>
              </a:rPr>
              <a:t> replaced the Food Guide Pyramid.  It is a simple, easy to understand tool designed to support the Dietary Guidelines for Americans.  It illustrates the 5 food groups that build a healthy diet using a familiar image – a place setting for a meal.</a:t>
            </a:r>
          </a:p>
          <a:p>
            <a:pPr>
              <a:buFontTx/>
              <a:buAutoNum type="arabicParenBoth" startAt="4"/>
            </a:pPr>
            <a:endParaRPr lang="en-US" altLang="en-US" sz="1100"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70662" indent="-29640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85634" indent="-237127"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59887" indent="-237127"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34141" indent="-237127"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608395"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82648"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56902"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31155"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0D9EF94D-7A0D-493C-85BC-8F6EECA1BEE4}" type="slidenum">
              <a:rPr lang="en-GB" altLang="en-US"/>
              <a:pPr eaLnBrk="1" hangingPunct="1">
                <a:spcBef>
                  <a:spcPct val="0"/>
                </a:spcBef>
              </a:pPr>
              <a:t>13</a:t>
            </a:fld>
            <a:endParaRPr lang="en-GB" altLang="en-US"/>
          </a:p>
        </p:txBody>
      </p:sp>
    </p:spTree>
    <p:extLst>
      <p:ext uri="{BB962C8B-B14F-4D97-AF65-F5344CB8AC3E}">
        <p14:creationId xmlns:p14="http://schemas.microsoft.com/office/powerpoint/2010/main" val="137368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a:t>
            </a:r>
            <a:r>
              <a:rPr lang="en-US" b="1" dirty="0"/>
              <a:t>:</a:t>
            </a:r>
            <a:r>
              <a:rPr lang="en-US" b="1" baseline="0" dirty="0"/>
              <a:t>  </a:t>
            </a:r>
            <a:r>
              <a:rPr lang="en-US" baseline="0" dirty="0"/>
              <a:t>Here is the breakdown of the hierarchy of the </a:t>
            </a:r>
            <a:r>
              <a:rPr lang="en-US" dirty="0"/>
              <a:t>School Nutrition Programs. The US Secretary</a:t>
            </a:r>
            <a:r>
              <a:rPr lang="en-US" baseline="0" dirty="0"/>
              <a:t> of Agriculture is the </a:t>
            </a:r>
            <a:r>
              <a:rPr lang="en-US" b="0" baseline="0" dirty="0"/>
              <a:t>head of the </a:t>
            </a:r>
            <a:r>
              <a:rPr lang="en-US" dirty="0">
                <a:solidFill>
                  <a:srgbClr val="000000"/>
                </a:solidFill>
              </a:rPr>
              <a:t>United States Department of Agriculture</a:t>
            </a:r>
            <a:r>
              <a:rPr lang="en-US" b="0" baseline="0" dirty="0"/>
              <a:t>.</a:t>
            </a:r>
          </a:p>
          <a:p>
            <a:endParaRPr lang="en-US" b="0"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04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 </a:t>
            </a:r>
            <a:r>
              <a:rPr lang="en-US" dirty="0"/>
              <a:t>On</a:t>
            </a:r>
            <a:r>
              <a:rPr lang="en-US" baseline="0" dirty="0"/>
              <a:t> the next level, t</a:t>
            </a:r>
            <a:r>
              <a:rPr lang="en-US" dirty="0">
                <a:solidFill>
                  <a:srgbClr val="000000"/>
                </a:solidFill>
              </a:rPr>
              <a:t>he United States Department of Agriculture is responsible for developing and executing federal government policy on farming, agriculture, forestry, and food.</a:t>
            </a: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29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baseline="0" dirty="0"/>
              <a:t>TELL: </a:t>
            </a:r>
            <a:r>
              <a:rPr lang="en-US" dirty="0">
                <a:solidFill>
                  <a:srgbClr val="000000"/>
                </a:solidFill>
              </a:rPr>
              <a:t>Next, the Food and Nutrition Service is an agency of the USDA and is the federal agency responsible for administering the nation’s domestic nutrition assistance programs.</a:t>
            </a:r>
          </a:p>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83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 </a:t>
            </a:r>
            <a:r>
              <a:rPr lang="en-US" dirty="0">
                <a:solidFill>
                  <a:srgbClr val="000000"/>
                </a:solidFill>
              </a:rPr>
              <a:t>Below that, the California Department of Education is an agency within the Government of California that oversees public education and school meal operations.</a:t>
            </a:r>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0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baseline="0" dirty="0"/>
              <a:t>TELL: </a:t>
            </a:r>
            <a:r>
              <a:rPr lang="en-US" dirty="0">
                <a:solidFill>
                  <a:srgbClr val="000000"/>
                </a:solidFill>
              </a:rPr>
              <a:t>Finally, a School Food Authority (SFA) is the administering unit for the operation of a school feeding program. SFAs receive federal meal reimbursements for meal programs and is responsible for ensuring that meal counts and eligibility criteria are met. </a:t>
            </a:r>
          </a:p>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242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7824" indent="-283778">
              <a:defRPr>
                <a:solidFill>
                  <a:schemeClr val="tx1"/>
                </a:solidFill>
                <a:latin typeface="Calibri" panose="020F0502020204030204" pitchFamily="34" charset="0"/>
                <a:cs typeface="Arial" panose="020B0604020202020204" pitchFamily="34" charset="0"/>
              </a:defRPr>
            </a:lvl2pPr>
            <a:lvl3pPr marL="1135113" indent="-227023">
              <a:defRPr>
                <a:solidFill>
                  <a:schemeClr val="tx1"/>
                </a:solidFill>
                <a:latin typeface="Calibri" panose="020F0502020204030204" pitchFamily="34" charset="0"/>
                <a:cs typeface="Arial" panose="020B0604020202020204" pitchFamily="34" charset="0"/>
              </a:defRPr>
            </a:lvl3pPr>
            <a:lvl4pPr marL="1589159" indent="-227023">
              <a:defRPr>
                <a:solidFill>
                  <a:schemeClr val="tx1"/>
                </a:solidFill>
                <a:latin typeface="Calibri" panose="020F0502020204030204" pitchFamily="34" charset="0"/>
                <a:cs typeface="Arial" panose="020B0604020202020204" pitchFamily="34" charset="0"/>
              </a:defRPr>
            </a:lvl4pPr>
            <a:lvl5pPr marL="2043204" indent="-227023">
              <a:defRPr>
                <a:solidFill>
                  <a:schemeClr val="tx1"/>
                </a:solidFill>
                <a:latin typeface="Calibri" panose="020F0502020204030204" pitchFamily="34" charset="0"/>
                <a:cs typeface="Arial" panose="020B0604020202020204" pitchFamily="34" charset="0"/>
              </a:defRPr>
            </a:lvl5pPr>
            <a:lvl6pPr marL="2497249" indent="-22702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51295" indent="-22702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05340" indent="-22702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9385" indent="-22702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005851-5229-4F86-9D6C-7C983902FE18}" type="slidenum">
              <a:rPr lang="en-GB" altLang="en-US" smtClean="0"/>
              <a:pPr/>
              <a:t>19</a:t>
            </a:fld>
            <a:endParaRPr lang="en-GB" altLang="en-US"/>
          </a:p>
        </p:txBody>
      </p:sp>
    </p:spTree>
    <p:extLst>
      <p:ext uri="{BB962C8B-B14F-4D97-AF65-F5344CB8AC3E}">
        <p14:creationId xmlns:p14="http://schemas.microsoft.com/office/powerpoint/2010/main" val="950637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Ask: </a:t>
            </a:r>
            <a:r>
              <a:rPr lang="en-US" b="0" baseline="0" dirty="0"/>
              <a:t>So, w</a:t>
            </a:r>
            <a:r>
              <a:rPr lang="en-US" b="0" dirty="0">
                <a:solidFill>
                  <a:srgbClr val="000000"/>
                </a:solidFill>
              </a:rPr>
              <a:t>hat is reimbursement? </a:t>
            </a:r>
            <a:endParaRPr lang="en-US" b="1" u="sng" dirty="0">
              <a:solidFill>
                <a:srgbClr val="000000"/>
              </a:solidFill>
            </a:endParaRPr>
          </a:p>
          <a:p>
            <a:r>
              <a:rPr lang="en-US" b="1" baseline="0" dirty="0"/>
              <a:t>TELL: </a:t>
            </a:r>
            <a:r>
              <a:rPr lang="en-US" dirty="0">
                <a:solidFill>
                  <a:srgbClr val="000000"/>
                </a:solidFill>
              </a:rPr>
              <a:t>Reimbursement is the money received for each meal served that meets the Federal meal requirements.  The amount of reimbursement received is based on the type of meal served and the student’s eligibility category.</a:t>
            </a: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20</a:t>
            </a:fld>
            <a:endParaRPr lang="en-US" dirty="0"/>
          </a:p>
        </p:txBody>
      </p:sp>
    </p:spTree>
    <p:extLst>
      <p:ext uri="{BB962C8B-B14F-4D97-AF65-F5344CB8AC3E}">
        <p14:creationId xmlns:p14="http://schemas.microsoft.com/office/powerpoint/2010/main" val="1951943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TELL: </a:t>
            </a:r>
            <a:r>
              <a:rPr lang="en-US" dirty="0">
                <a:solidFill>
                  <a:srgbClr val="000000"/>
                </a:solidFill>
              </a:rPr>
              <a:t>The NSLP and SBP are federally funded at specific rates set by the USDA each year to cover the cost of free and reduced meals, as well as some additional support for paid meals. The purpose of these child nutrition programs is to provide nutritionally balanced, low-cost or free meals to children each school day.</a:t>
            </a: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21</a:t>
            </a:fld>
            <a:endParaRPr lang="en-US" dirty="0"/>
          </a:p>
        </p:txBody>
      </p:sp>
    </p:spTree>
    <p:extLst>
      <p:ext uri="{BB962C8B-B14F-4D97-AF65-F5344CB8AC3E}">
        <p14:creationId xmlns:p14="http://schemas.microsoft.com/office/powerpoint/2010/main" val="351777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a:t>
            </a:r>
            <a:r>
              <a:rPr lang="en-US" b="1" dirty="0"/>
              <a:t>: </a:t>
            </a:r>
            <a:r>
              <a:rPr lang="en-US" dirty="0"/>
              <a:t>School Nutrition Programs are federally run by the Food and Nutrition Service (FNS), a division of the United States Department of Agriculture.  School Nutrition Programs distribute reimbursements to State agencies such as the California Department of Education (CDE). Financial reimbursement is claimed by School Food Authorities (SFAs) that meet regulations by </a:t>
            </a:r>
            <a:r>
              <a:rPr lang="en-US" sz="2500" dirty="0"/>
              <a:t>serving reimbursable meals and snacks to students, adequately recording the claims of those meals including: who receives the meals and their eligibility status.</a:t>
            </a:r>
            <a:endParaRPr lang="en-US" b="1" dirty="0"/>
          </a:p>
        </p:txBody>
      </p:sp>
      <p:sp>
        <p:nvSpPr>
          <p:cNvPr id="4" name="Header Placeholder 3"/>
          <p:cNvSpPr>
            <a:spLocks noGrp="1"/>
          </p:cNvSpPr>
          <p:nvPr>
            <p:ph type="hdr" sz="quarter" idx="10"/>
          </p:nvPr>
        </p:nvSpPr>
        <p:spPr/>
        <p:txBody>
          <a:bodyPr/>
          <a:lstStyle/>
          <a:p>
            <a:r>
              <a:rPr lang="en-US"/>
              <a:t>Overview</a:t>
            </a:r>
          </a:p>
        </p:txBody>
      </p:sp>
      <p:sp>
        <p:nvSpPr>
          <p:cNvPr id="5" name="Slide Number Placeholder 4"/>
          <p:cNvSpPr>
            <a:spLocks noGrp="1"/>
          </p:cNvSpPr>
          <p:nvPr>
            <p:ph type="sldNum" sz="quarter" idx="11"/>
          </p:nvPr>
        </p:nvSpPr>
        <p:spPr/>
        <p:txBody>
          <a:bodyPr/>
          <a:lstStyle/>
          <a:p>
            <a:fld id="{D516E0BC-51EE-4218-A209-CC610A508EDD}" type="slidenum">
              <a:rPr lang="en-US" smtClean="0"/>
              <a:t>24</a:t>
            </a:fld>
            <a:endParaRPr lang="en-US"/>
          </a:p>
        </p:txBody>
      </p:sp>
    </p:spTree>
    <p:extLst>
      <p:ext uri="{BB962C8B-B14F-4D97-AF65-F5344CB8AC3E}">
        <p14:creationId xmlns:p14="http://schemas.microsoft.com/office/powerpoint/2010/main" val="334126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xfrm>
            <a:off x="125896" y="4428423"/>
            <a:ext cx="6988866" cy="48350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ＭＳ Ｐゴシック" panose="020B0600070205080204" pitchFamily="34" charset="-128"/>
              </a:rPr>
              <a:t>TELL:</a:t>
            </a:r>
          </a:p>
          <a:p>
            <a:r>
              <a:rPr lang="en-US" altLang="en-US" sz="1100">
                <a:ea typeface="ＭＳ Ｐゴシック" panose="020B0600070205080204" pitchFamily="34" charset="-128"/>
              </a:rPr>
              <a:t>Recent legislation provides improvements to help children access  healthier, more nutritious food options to help combat obesity.  A combination of several initiatives led to the improvements seen in school meals.</a:t>
            </a:r>
          </a:p>
          <a:p>
            <a:endParaRPr lang="en-US" altLang="en-US" sz="1100">
              <a:ea typeface="ＭＳ Ｐゴシック" panose="020B0600070205080204" pitchFamily="34" charset="-128"/>
            </a:endParaRPr>
          </a:p>
          <a:p>
            <a:r>
              <a:rPr lang="en-US" altLang="en-US" sz="1100" b="1">
                <a:ea typeface="ＭＳ Ｐゴシック" panose="020B0600070205080204" pitchFamily="34" charset="-128"/>
              </a:rPr>
              <a:t>(3)   Let</a:t>
            </a:r>
            <a:r>
              <a:rPr lang="ja-JP" altLang="en-US" sz="1100" b="1">
                <a:ea typeface="ＭＳ Ｐゴシック" panose="020B0600070205080204" pitchFamily="34" charset="-128"/>
              </a:rPr>
              <a:t>’</a:t>
            </a:r>
            <a:r>
              <a:rPr lang="en-US" altLang="ja-JP" sz="1100" b="1">
                <a:ea typeface="ＭＳ Ｐゴシック" panose="020B0600070205080204" pitchFamily="34" charset="-128"/>
              </a:rPr>
              <a:t>s Move</a:t>
            </a:r>
            <a:r>
              <a:rPr lang="en-US" altLang="ja-JP" sz="1100">
                <a:ea typeface="ＭＳ Ｐゴシック" panose="020B0600070205080204" pitchFamily="34" charset="-128"/>
              </a:rPr>
              <a:t> was </a:t>
            </a:r>
            <a:r>
              <a:rPr lang="en-US" altLang="ja-JP" sz="1100" u="sng">
                <a:ea typeface="ＭＳ Ｐゴシック" panose="020B0600070205080204" pitchFamily="34" charset="-128"/>
              </a:rPr>
              <a:t>launched</a:t>
            </a:r>
            <a:r>
              <a:rPr lang="en-US" altLang="ja-JP" sz="1100">
                <a:ea typeface="ＭＳ Ｐゴシック" panose="020B0600070205080204" pitchFamily="34" charset="-128"/>
              </a:rPr>
              <a:t> by First Lady Michelle Obama in </a:t>
            </a:r>
            <a:r>
              <a:rPr lang="en-US" altLang="ja-JP" sz="1100" u="sng">
                <a:ea typeface="ＭＳ Ｐゴシック" panose="020B0600070205080204" pitchFamily="34" charset="-128"/>
              </a:rPr>
              <a:t>2010</a:t>
            </a:r>
            <a:r>
              <a:rPr lang="en-US" altLang="ja-JP" sz="1100">
                <a:ea typeface="ＭＳ Ｐゴシック" panose="020B0600070205080204" pitchFamily="34" charset="-128"/>
              </a:rPr>
              <a:t>.  The goal of this initiative is to solve childhood obesity within a generation so that children born today will reach adulthood at a healthy weight.   It encourages: 	</a:t>
            </a:r>
          </a:p>
          <a:p>
            <a:r>
              <a:rPr lang="en-US" altLang="en-US" sz="1100">
                <a:ea typeface="ＭＳ Ｐゴシック" panose="020B0600070205080204" pitchFamily="34" charset="-128"/>
              </a:rPr>
              <a:t>		Healthier food in schools</a:t>
            </a:r>
          </a:p>
          <a:p>
            <a:r>
              <a:rPr lang="en-US" altLang="en-US" sz="1100">
                <a:ea typeface="ＭＳ Ｐゴシック" panose="020B0600070205080204" pitchFamily="34" charset="-128"/>
              </a:rPr>
              <a:t>		 Better food labeling, and</a:t>
            </a:r>
          </a:p>
          <a:p>
            <a:r>
              <a:rPr lang="en-US" altLang="en-US" sz="1100">
                <a:ea typeface="ＭＳ Ｐゴシック" panose="020B0600070205080204" pitchFamily="34" charset="-128"/>
              </a:rPr>
              <a:t>		More physical activity for children.</a:t>
            </a:r>
          </a:p>
          <a:p>
            <a:endParaRPr lang="en-US" altLang="en-US" sz="1100">
              <a:ea typeface="ＭＳ Ｐゴシック" panose="020B0600070205080204" pitchFamily="34" charset="-128"/>
            </a:endParaRPr>
          </a:p>
          <a:p>
            <a:pPr>
              <a:buFontTx/>
              <a:buAutoNum type="arabicParenBoth" startAt="4"/>
            </a:pPr>
            <a:r>
              <a:rPr lang="en-US" altLang="en-US" sz="1100" b="1">
                <a:ea typeface="ＭＳ Ｐゴシック" panose="020B0600070205080204" pitchFamily="34" charset="-128"/>
              </a:rPr>
              <a:t>Healthy, Hunger Free Kids Act of 2010</a:t>
            </a:r>
            <a:r>
              <a:rPr lang="en-US" altLang="en-US" sz="1100">
                <a:ea typeface="ＭＳ Ｐゴシック" panose="020B0600070205080204" pitchFamily="34" charset="-128"/>
              </a:rPr>
              <a:t> –Signed by President Obama in February 2010, this initiative updated school meal nutrition standards to reflect the most current 2010 Dietary Guidelines for Americans.</a:t>
            </a:r>
          </a:p>
          <a:p>
            <a:pPr>
              <a:buFontTx/>
              <a:buAutoNum type="arabicParenBoth" startAt="4"/>
            </a:pPr>
            <a:endParaRPr lang="en-US" altLang="en-US" sz="1100">
              <a:ea typeface="ＭＳ Ｐゴシック" panose="020B0600070205080204" pitchFamily="34" charset="-128"/>
            </a:endParaRPr>
          </a:p>
          <a:p>
            <a:pPr>
              <a:spcBef>
                <a:spcPct val="0"/>
              </a:spcBef>
            </a:pPr>
            <a:r>
              <a:rPr lang="en-US" altLang="en-US" sz="1100">
                <a:ea typeface="ＭＳ Ｐゴシック" panose="020B0600070205080204" pitchFamily="34" charset="-128"/>
              </a:rPr>
              <a:t>So, all of these initiatives have been brought together to promote healthier eating among Americans and to</a:t>
            </a:r>
          </a:p>
          <a:p>
            <a:pPr>
              <a:spcBef>
                <a:spcPct val="0"/>
              </a:spcBef>
            </a:pPr>
            <a:r>
              <a:rPr lang="en-US" altLang="en-US" sz="1100">
                <a:ea typeface="ＭＳ Ｐゴシック" panose="020B0600070205080204" pitchFamily="34" charset="-128"/>
              </a:rPr>
              <a:t>improve school meal programs.</a:t>
            </a:r>
          </a:p>
          <a:p>
            <a:endParaRPr lang="en-US" altLang="en-US" sz="1100">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70662" indent="-29640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85634" indent="-237127"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59887" indent="-237127"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34141" indent="-237127"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608395"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82648"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56902"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31155" indent="-23712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3DCFC4B8-519B-463F-A0EB-1133D7A6BA54}" type="slidenum">
              <a:rPr lang="en-GB" altLang="en-US"/>
              <a:pPr eaLnBrk="1" hangingPunct="1">
                <a:spcBef>
                  <a:spcPct val="0"/>
                </a:spcBef>
              </a:pPr>
              <a:t>4</a:t>
            </a:fld>
            <a:endParaRPr lang="en-GB" altLang="en-US"/>
          </a:p>
        </p:txBody>
      </p:sp>
    </p:spTree>
    <p:extLst>
      <p:ext uri="{BB962C8B-B14F-4D97-AF65-F5344CB8AC3E}">
        <p14:creationId xmlns:p14="http://schemas.microsoft.com/office/powerpoint/2010/main" val="3496382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TELL</a:t>
            </a:r>
            <a:r>
              <a:rPr lang="en-US" sz="1200" dirty="0"/>
              <a:t>: </a:t>
            </a:r>
            <a:r>
              <a:rPr lang="en-US" altLang="en-US" sz="1200" dirty="0"/>
              <a:t>AFSS are to conduct</a:t>
            </a:r>
            <a:r>
              <a:rPr lang="en-US" altLang="en-US" sz="1200" baseline="0" dirty="0"/>
              <a:t> the EEC m</a:t>
            </a:r>
            <a:r>
              <a:rPr lang="en-US" altLang="en-US" sz="1200" dirty="0"/>
              <a:t>onitoring’s which are required to be completed 3 times per year, all are unannounced, and completed by the scheduled due dates. </a:t>
            </a:r>
            <a:r>
              <a:rPr lang="en-US" altLang="en-US" sz="1200" baseline="0" dirty="0"/>
              <a:t>The </a:t>
            </a:r>
            <a:r>
              <a:rPr lang="en-US" altLang="en-US" sz="1200" dirty="0"/>
              <a:t>1st Monitoring must</a:t>
            </a:r>
            <a:r>
              <a:rPr lang="en-US" altLang="en-US" sz="1200" baseline="0" dirty="0"/>
              <a:t> be c</a:t>
            </a:r>
            <a:r>
              <a:rPr lang="en-US" altLang="en-US" sz="1200" dirty="0"/>
              <a:t>ompleted before October/November</a:t>
            </a:r>
            <a:r>
              <a:rPr lang="en-US" altLang="en-US" sz="1200" baseline="0" dirty="0"/>
              <a:t> 2019. The </a:t>
            </a:r>
            <a:r>
              <a:rPr lang="en-US" altLang="en-US" sz="1200" dirty="0"/>
              <a:t>2nd Monitoring must</a:t>
            </a:r>
            <a:r>
              <a:rPr lang="en-US" altLang="en-US" sz="1200" baseline="0" dirty="0"/>
              <a:t> be c</a:t>
            </a:r>
            <a:r>
              <a:rPr lang="en-US" altLang="en-US" sz="1200" dirty="0"/>
              <a:t>ompleted before February/March 2020.</a:t>
            </a:r>
            <a:r>
              <a:rPr lang="en-US" altLang="en-US" sz="1200" baseline="0" dirty="0"/>
              <a:t> The </a:t>
            </a:r>
            <a:r>
              <a:rPr lang="en-US" altLang="en-US" sz="1200" dirty="0"/>
              <a:t>3rd Monitoring must</a:t>
            </a:r>
            <a:r>
              <a:rPr lang="en-US" altLang="en-US" sz="1200" baseline="0" dirty="0"/>
              <a:t> complete</a:t>
            </a:r>
            <a:r>
              <a:rPr lang="en-US" altLang="en-US" sz="1200" dirty="0"/>
              <a:t> before May/June, 2020.</a:t>
            </a:r>
            <a:r>
              <a:rPr lang="en-US" altLang="en-US" sz="12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7 CFR 116.16 states sponsoring agencies must conduct reviews of each facility three times in a consecutive 12-month period, with intervals no greater than six months.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t>Next Slide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67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TELL:</a:t>
            </a:r>
            <a:r>
              <a:rPr lang="en-US" dirty="0"/>
              <a:t> Questions?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47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TELL:  </a:t>
            </a:r>
            <a:r>
              <a:rPr lang="en-US" dirty="0"/>
              <a:t>California requires that all public schools must provide at least one nutritious meal that meets federal standards to all free or reduced priced meal eligible students on a daily basis while school is in session. The law also requires that severe-need schools have a breakfast program to provide breakfast to low-income children. </a:t>
            </a: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5</a:t>
            </a:fld>
            <a:endParaRPr lang="en-US" dirty="0"/>
          </a:p>
        </p:txBody>
      </p:sp>
    </p:spTree>
    <p:extLst>
      <p:ext uri="{BB962C8B-B14F-4D97-AF65-F5344CB8AC3E}">
        <p14:creationId xmlns:p14="http://schemas.microsoft.com/office/powerpoint/2010/main" val="3975690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TELL:  </a:t>
            </a:r>
            <a:r>
              <a:rPr lang="en-US" dirty="0"/>
              <a:t>California requires that all public schools must provide at least one nutritious meal that meets federal standards to all free or reduced priced meal eligible students on a daily basis while school is in session. The law also requires that severe-need schools have a breakfast program to provide breakfast to low-income children. </a:t>
            </a: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6</a:t>
            </a:fld>
            <a:endParaRPr lang="en-US" dirty="0"/>
          </a:p>
        </p:txBody>
      </p:sp>
    </p:spTree>
    <p:extLst>
      <p:ext uri="{BB962C8B-B14F-4D97-AF65-F5344CB8AC3E}">
        <p14:creationId xmlns:p14="http://schemas.microsoft.com/office/powerpoint/2010/main" val="88973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 </a:t>
            </a:r>
            <a:r>
              <a:rPr lang="en-US" dirty="0"/>
              <a:t>The School Breakfast Program provides per meal cash reimbursements to public and nonprofit private schools and residential childcare institutions that provide free and reduced-price breakfasts to eligible children. The program is administered at the federal level by the U.S. Department of Agriculture, which provides funding for the program, and at the state level by either the state department of education or agriculture. The SBP is a subset of the National School Lunch Act.  All meals served must meet the nutritional standards set by the USDA.  Lets’ take a look at these nutritional standards on the next slide.</a:t>
            </a:r>
            <a:endParaRPr lang="en-US" b="1" dirty="0"/>
          </a:p>
        </p:txBody>
      </p:sp>
      <p:sp>
        <p:nvSpPr>
          <p:cNvPr id="4" name="Header Placeholder 3"/>
          <p:cNvSpPr>
            <a:spLocks noGrp="1"/>
          </p:cNvSpPr>
          <p:nvPr>
            <p:ph type="hdr" sz="quarter" idx="10"/>
          </p:nvPr>
        </p:nvSpPr>
        <p:spPr/>
        <p:txBody>
          <a:bodyPr/>
          <a:lstStyle/>
          <a:p>
            <a:r>
              <a:rPr lang="en-US"/>
              <a:t>Overview</a:t>
            </a:r>
          </a:p>
        </p:txBody>
      </p:sp>
      <p:sp>
        <p:nvSpPr>
          <p:cNvPr id="5" name="Slide Number Placeholder 4"/>
          <p:cNvSpPr>
            <a:spLocks noGrp="1"/>
          </p:cNvSpPr>
          <p:nvPr>
            <p:ph type="sldNum" sz="quarter" idx="11"/>
          </p:nvPr>
        </p:nvSpPr>
        <p:spPr/>
        <p:txBody>
          <a:bodyPr/>
          <a:lstStyle/>
          <a:p>
            <a:fld id="{D516E0BC-51EE-4218-A209-CC610A508EDD}" type="slidenum">
              <a:rPr lang="en-US" smtClean="0"/>
              <a:t>8</a:t>
            </a:fld>
            <a:endParaRPr lang="en-US"/>
          </a:p>
        </p:txBody>
      </p:sp>
    </p:spTree>
    <p:extLst>
      <p:ext uri="{BB962C8B-B14F-4D97-AF65-F5344CB8AC3E}">
        <p14:creationId xmlns:p14="http://schemas.microsoft.com/office/powerpoint/2010/main" val="301362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8507">
              <a:defRPr/>
            </a:pPr>
            <a:r>
              <a:rPr lang="en-US" b="1" baseline="0" dirty="0"/>
              <a:t>TELL: </a:t>
            </a:r>
            <a:r>
              <a:rPr lang="en-US" b="0" dirty="0">
                <a:solidFill>
                  <a:srgbClr val="000000"/>
                </a:solidFill>
              </a:rPr>
              <a:t>The National School Lunch Program assists with many schools</a:t>
            </a:r>
            <a:r>
              <a:rPr lang="en-US" b="0" baseline="0" dirty="0">
                <a:solidFill>
                  <a:srgbClr val="000000"/>
                </a:solidFill>
              </a:rPr>
              <a:t> and residential childcare institutions with offering free or lost cost lunches to eligible children and non-eligible children.  As long as the </a:t>
            </a:r>
            <a:r>
              <a:rPr lang="en-US" b="0" dirty="0">
                <a:solidFill>
                  <a:srgbClr val="000000"/>
                </a:solidFill>
              </a:rPr>
              <a:t>schools and </a:t>
            </a:r>
            <a:r>
              <a:rPr lang="en-US" dirty="0"/>
              <a:t>childcare institutions meet</a:t>
            </a:r>
            <a:r>
              <a:rPr lang="en-US" baseline="0" dirty="0"/>
              <a:t> </a:t>
            </a:r>
            <a:r>
              <a:rPr lang="en-US" sz="2500" dirty="0"/>
              <a:t>nutritional standards set by the United State Department Agriculture they can continue in </a:t>
            </a:r>
            <a:r>
              <a:rPr lang="en-US" b="0" dirty="0">
                <a:solidFill>
                  <a:srgbClr val="000000"/>
                </a:solidFill>
              </a:rPr>
              <a:t>providing affordable lunches to children. </a:t>
            </a:r>
          </a:p>
        </p:txBody>
      </p:sp>
      <p:sp>
        <p:nvSpPr>
          <p:cNvPr id="4" name="Header Placeholder 3"/>
          <p:cNvSpPr>
            <a:spLocks noGrp="1"/>
          </p:cNvSpPr>
          <p:nvPr>
            <p:ph type="hdr" sz="quarter" idx="10"/>
          </p:nvPr>
        </p:nvSpPr>
        <p:spPr/>
        <p:txBody>
          <a:bodyPr/>
          <a:lstStyle/>
          <a:p>
            <a:r>
              <a:rPr lang="en-US"/>
              <a:t>Overview</a:t>
            </a:r>
          </a:p>
        </p:txBody>
      </p:sp>
      <p:sp>
        <p:nvSpPr>
          <p:cNvPr id="5" name="Slide Number Placeholder 4"/>
          <p:cNvSpPr>
            <a:spLocks noGrp="1"/>
          </p:cNvSpPr>
          <p:nvPr>
            <p:ph type="sldNum" sz="quarter" idx="11"/>
          </p:nvPr>
        </p:nvSpPr>
        <p:spPr/>
        <p:txBody>
          <a:bodyPr/>
          <a:lstStyle/>
          <a:p>
            <a:fld id="{D516E0BC-51EE-4218-A209-CC610A508EDD}" type="slidenum">
              <a:rPr lang="en-US" smtClean="0"/>
              <a:t>9</a:t>
            </a:fld>
            <a:endParaRPr lang="en-US"/>
          </a:p>
        </p:txBody>
      </p:sp>
    </p:spTree>
    <p:extLst>
      <p:ext uri="{BB962C8B-B14F-4D97-AF65-F5344CB8AC3E}">
        <p14:creationId xmlns:p14="http://schemas.microsoft.com/office/powerpoint/2010/main" val="172583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itchFamily="2" charset="2"/>
              <a:buNone/>
            </a:pPr>
            <a:r>
              <a:rPr lang="en-US" b="1" baseline="0" dirty="0"/>
              <a:t>TELL: </a:t>
            </a:r>
            <a:r>
              <a:rPr lang="en-US" dirty="0"/>
              <a:t>The Child and Adult Care Food Program (CACFP) is a federal program administered by the USDA designed to ensure that children in child care in America get the best possible nutrition, to help them </a:t>
            </a:r>
            <a:r>
              <a:rPr lang="en-US" sz="2500" dirty="0"/>
              <a:t>28% less likely to be in fair or poor health and 26% less likely to be hospitalized.</a:t>
            </a:r>
          </a:p>
          <a:p>
            <a:pPr>
              <a:buFont typeface="Wingdings" pitchFamily="2" charset="2"/>
              <a:buNone/>
            </a:pPr>
            <a:endParaRPr 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62" indent="-296408" eaLnBrk="0" hangingPunct="0">
              <a:spcBef>
                <a:spcPct val="30000"/>
              </a:spcBef>
              <a:defRPr sz="1200">
                <a:solidFill>
                  <a:schemeClr val="tx1"/>
                </a:solidFill>
                <a:latin typeface="Calibri" pitchFamily="34" charset="0"/>
              </a:defRPr>
            </a:lvl2pPr>
            <a:lvl3pPr marL="1185634" indent="-237127" eaLnBrk="0" hangingPunct="0">
              <a:spcBef>
                <a:spcPct val="30000"/>
              </a:spcBef>
              <a:defRPr sz="1200">
                <a:solidFill>
                  <a:schemeClr val="tx1"/>
                </a:solidFill>
                <a:latin typeface="Calibri" pitchFamily="34" charset="0"/>
              </a:defRPr>
            </a:lvl3pPr>
            <a:lvl4pPr marL="1659887" indent="-237127" eaLnBrk="0" hangingPunct="0">
              <a:spcBef>
                <a:spcPct val="30000"/>
              </a:spcBef>
              <a:defRPr sz="1200">
                <a:solidFill>
                  <a:schemeClr val="tx1"/>
                </a:solidFill>
                <a:latin typeface="Calibri" pitchFamily="34" charset="0"/>
              </a:defRPr>
            </a:lvl4pPr>
            <a:lvl5pPr marL="2134141" indent="-237127" eaLnBrk="0" hangingPunct="0">
              <a:spcBef>
                <a:spcPct val="30000"/>
              </a:spcBef>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pPr>
              <a:spcBef>
                <a:spcPct val="0"/>
              </a:spcBef>
            </a:pPr>
            <a:fld id="{1D10D83F-1BA5-4FD2-B241-4E72B6C79D4B}" type="slidenum">
              <a:rPr lang="en-US" altLang="en-US" smtClean="0">
                <a:latin typeface="Comic Sans MS" pitchFamily="66" charset="0"/>
              </a:rPr>
              <a:pPr>
                <a:spcBef>
                  <a:spcPct val="0"/>
                </a:spcBef>
              </a:pPr>
              <a:t>10</a:t>
            </a:fld>
            <a:endParaRPr lang="en-US" altLang="en-US">
              <a:latin typeface="Comic Sans MS" pitchFamily="66" charset="0"/>
            </a:endParaRPr>
          </a:p>
        </p:txBody>
      </p:sp>
    </p:spTree>
    <p:extLst>
      <p:ext uri="{BB962C8B-B14F-4D97-AF65-F5344CB8AC3E}">
        <p14:creationId xmlns:p14="http://schemas.microsoft.com/office/powerpoint/2010/main" val="1146007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 </a:t>
            </a:r>
            <a:r>
              <a:rPr lang="en-US" b="0" baseline="0" dirty="0"/>
              <a:t>FSD continues to serve food during the summer break with the </a:t>
            </a:r>
            <a:r>
              <a:rPr lang="en-US" dirty="0"/>
              <a:t>Summer Food Service Program (</a:t>
            </a:r>
            <a:r>
              <a:rPr lang="en-US" b="0" baseline="0" dirty="0"/>
              <a:t>SFSP). </a:t>
            </a:r>
            <a:r>
              <a:rPr lang="en-US" dirty="0"/>
              <a:t>The SFSP is a federally-funded, state administered program. </a:t>
            </a:r>
          </a:p>
          <a:p>
            <a:r>
              <a:rPr lang="en-US" dirty="0"/>
              <a:t>SFSP reimburses providers who serve healthy meals during the summer months at no charge. Meals may be served at approved sites in low income areas, and children 18 years and under may participate in the meal program. </a:t>
            </a:r>
          </a:p>
          <a:p>
            <a:endParaRPr lang="en-US" b="1" dirty="0"/>
          </a:p>
        </p:txBody>
      </p:sp>
      <p:sp>
        <p:nvSpPr>
          <p:cNvPr id="4" name="Header Placeholder 3"/>
          <p:cNvSpPr>
            <a:spLocks noGrp="1"/>
          </p:cNvSpPr>
          <p:nvPr>
            <p:ph type="hdr" sz="quarter" idx="10"/>
          </p:nvPr>
        </p:nvSpPr>
        <p:spPr/>
        <p:txBody>
          <a:bodyPr/>
          <a:lstStyle/>
          <a:p>
            <a:r>
              <a:rPr lang="en-US"/>
              <a:t>Overview</a:t>
            </a:r>
          </a:p>
        </p:txBody>
      </p:sp>
      <p:sp>
        <p:nvSpPr>
          <p:cNvPr id="5" name="Slide Number Placeholder 4"/>
          <p:cNvSpPr>
            <a:spLocks noGrp="1"/>
          </p:cNvSpPr>
          <p:nvPr>
            <p:ph type="sldNum" sz="quarter" idx="11"/>
          </p:nvPr>
        </p:nvSpPr>
        <p:spPr/>
        <p:txBody>
          <a:bodyPr/>
          <a:lstStyle/>
          <a:p>
            <a:fld id="{D516E0BC-51EE-4218-A209-CC610A508EDD}" type="slidenum">
              <a:rPr lang="en-US" smtClean="0"/>
              <a:t>11</a:t>
            </a:fld>
            <a:endParaRPr lang="en-US"/>
          </a:p>
        </p:txBody>
      </p:sp>
    </p:spTree>
    <p:extLst>
      <p:ext uri="{BB962C8B-B14F-4D97-AF65-F5344CB8AC3E}">
        <p14:creationId xmlns:p14="http://schemas.microsoft.com/office/powerpoint/2010/main" val="140928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 </a:t>
            </a:r>
            <a:r>
              <a:rPr lang="en-US" b="0" baseline="0" dirty="0"/>
              <a:t>FSD continues to serve food during the summer break with the </a:t>
            </a:r>
            <a:r>
              <a:rPr lang="en-US" dirty="0"/>
              <a:t>Summer Food Service Program (</a:t>
            </a:r>
            <a:r>
              <a:rPr lang="en-US" b="0" baseline="0" dirty="0"/>
              <a:t>SFSP). </a:t>
            </a:r>
            <a:r>
              <a:rPr lang="en-US" dirty="0"/>
              <a:t>The SFSP is a federally-funded, state administered program. </a:t>
            </a:r>
          </a:p>
          <a:p>
            <a:r>
              <a:rPr lang="en-US" dirty="0"/>
              <a:t>SFSP reimburses providers who serve healthy meals during the summer months at no charge. Meals may be served at approved sites in low income areas, and children 18 years and under may participate in the meal program. </a:t>
            </a:r>
          </a:p>
          <a:p>
            <a:endParaRPr lang="en-US" b="1" dirty="0"/>
          </a:p>
        </p:txBody>
      </p:sp>
      <p:sp>
        <p:nvSpPr>
          <p:cNvPr id="4" name="Header Placeholder 3"/>
          <p:cNvSpPr>
            <a:spLocks noGrp="1"/>
          </p:cNvSpPr>
          <p:nvPr>
            <p:ph type="hdr" sz="quarter" idx="10"/>
          </p:nvPr>
        </p:nvSpPr>
        <p:spPr/>
        <p:txBody>
          <a:bodyPr/>
          <a:lstStyle/>
          <a:p>
            <a:r>
              <a:rPr lang="en-US"/>
              <a:t>Overview</a:t>
            </a:r>
          </a:p>
        </p:txBody>
      </p:sp>
      <p:sp>
        <p:nvSpPr>
          <p:cNvPr id="5" name="Slide Number Placeholder 4"/>
          <p:cNvSpPr>
            <a:spLocks noGrp="1"/>
          </p:cNvSpPr>
          <p:nvPr>
            <p:ph type="sldNum" sz="quarter" idx="11"/>
          </p:nvPr>
        </p:nvSpPr>
        <p:spPr/>
        <p:txBody>
          <a:bodyPr/>
          <a:lstStyle/>
          <a:p>
            <a:fld id="{D516E0BC-51EE-4218-A209-CC610A508EDD}" type="slidenum">
              <a:rPr lang="en-US" smtClean="0"/>
              <a:t>12</a:t>
            </a:fld>
            <a:endParaRPr lang="en-US"/>
          </a:p>
        </p:txBody>
      </p:sp>
    </p:spTree>
    <p:extLst>
      <p:ext uri="{BB962C8B-B14F-4D97-AF65-F5344CB8AC3E}">
        <p14:creationId xmlns:p14="http://schemas.microsoft.com/office/powerpoint/2010/main" val="701636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2388516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spTree>
    <p:extLst>
      <p:ext uri="{BB962C8B-B14F-4D97-AF65-F5344CB8AC3E}">
        <p14:creationId xmlns:p14="http://schemas.microsoft.com/office/powerpoint/2010/main" val="3117986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758207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493063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437018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62578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rgbClr val="000000"/>
                </a:solidFill>
              </a:defRPr>
            </a:lvl1pPr>
            <a:lvl2pPr marL="742950" indent="-285750">
              <a:buFont typeface="Wingdings" panose="05000000000000000000" pitchFamily="2" charset="2"/>
              <a:buChar char="Ø"/>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313563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2294261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675154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802252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0155" y="295665"/>
            <a:ext cx="7449671" cy="1143000"/>
          </a:xfrm>
        </p:spPr>
        <p:txBody>
          <a:bodyPr>
            <a:normAutofit/>
          </a:bodyPr>
          <a:lstStyle>
            <a:lvl1pPr algn="l">
              <a:defRPr sz="4000">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891" indent="-342891">
              <a:buFont typeface="Wingdings" panose="05000000000000000000" pitchFamily="2" charset="2"/>
              <a:buChar char="Ø"/>
              <a:defRPr>
                <a:solidFill>
                  <a:srgbClr val="000000"/>
                </a:solidFill>
              </a:defRPr>
            </a:lvl1pPr>
            <a:lvl2pPr marL="742932" indent="-285744">
              <a:buFont typeface="Arial" panose="020B060402020202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1076511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8" y="4406904"/>
            <a:ext cx="5977126"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spTree>
    <p:extLst>
      <p:ext uri="{BB962C8B-B14F-4D97-AF65-F5344CB8AC3E}">
        <p14:creationId xmlns:p14="http://schemas.microsoft.com/office/powerpoint/2010/main" val="3643900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594626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30530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13112725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504571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8317177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001874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792486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847829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95014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488" y="274638"/>
            <a:ext cx="82296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01320" y="1590368"/>
            <a:ext cx="75197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144927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678933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231588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627800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164280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067823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811526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167486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721367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544639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78437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517586" y="1416176"/>
            <a:ext cx="6626413"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16" name="Text Placeholder 15"/>
          <p:cNvSpPr>
            <a:spLocks noGrp="1"/>
          </p:cNvSpPr>
          <p:nvPr>
            <p:ph type="body" sz="quarter" idx="11" hasCustomPrompt="1"/>
          </p:nvPr>
        </p:nvSpPr>
        <p:spPr>
          <a:xfrm>
            <a:off x="2517775" y="6142038"/>
            <a:ext cx="6626225"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7562850" y="6626225"/>
            <a:ext cx="158115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2277265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sp>
        <p:nvSpPr>
          <p:cNvPr id="9" name="Content Placeholder 3"/>
          <p:cNvSpPr>
            <a:spLocks noGrp="1"/>
          </p:cNvSpPr>
          <p:nvPr>
            <p:ph sz="half" idx="2" hasCustomPrompt="1"/>
          </p:nvPr>
        </p:nvSpPr>
        <p:spPr>
          <a:xfrm>
            <a:off x="457200" y="1862861"/>
            <a:ext cx="394335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4743450" y="1862862"/>
            <a:ext cx="394335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457200" y="494854"/>
            <a:ext cx="82296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467958" y="1301678"/>
            <a:ext cx="394335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4740672" y="1303466"/>
            <a:ext cx="394335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262942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999287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1" name="Text Box 7"/>
          <p:cNvSpPr txBox="1">
            <a:spLocks noChangeArrowheads="1"/>
          </p:cNvSpPr>
          <p:nvPr/>
        </p:nvSpPr>
        <p:spPr bwMode="auto">
          <a:xfrm>
            <a:off x="95776" y="5741138"/>
            <a:ext cx="6553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8"/>
            <a:ext cx="9144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6"/>
            <a:ext cx="9144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6928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86799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885344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77511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49248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15463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392DC5D-2FFA-1D43-BE67-4498328BF505}"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15C4280-C049-3F4D-9821-9F213D5518C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29192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113921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50766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814415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4705967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07231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99454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233278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11906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47A4A1D-5C2A-4C80-BE2D-8AACF632BF4A}" type="slidenum">
              <a:rPr kumimoji="0" lang="en-US" sz="1200" b="0" i="0" u="none" strike="noStrike" kern="1200" cap="none" spc="0" normalizeH="0" baseline="0" noProof="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33808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35AA3C-00F2-4086-A0B6-0C933A6E8B5A}" type="slidenum">
              <a:rPr kumimoji="0" lang="en-US" sz="1200" b="0" i="0" u="none" strike="noStrike" kern="1200" cap="none" spc="0" normalizeH="0" baseline="0" noProof="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056272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650A5BE-6185-4C7E-95FA-14C7DBD1A109}" type="slidenum">
              <a:rPr kumimoji="0" lang="en-US" sz="1200" b="0" i="0" u="none" strike="noStrike" kern="1200" cap="none" spc="0" normalizeH="0" baseline="0" noProof="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918529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E6116F-C336-4E5B-A4F9-9C3E32176DEF}"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341566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516" y="274638"/>
            <a:ext cx="7495003" cy="1143000"/>
          </a:xfrm>
        </p:spPr>
        <p:txBody>
          <a:bodyPr/>
          <a:lstStyle/>
          <a:p>
            <a:r>
              <a:rPr lang="en-US" dirty="0"/>
              <a:t>Click To Edit Master Title Style</a:t>
            </a:r>
          </a:p>
        </p:txBody>
      </p:sp>
      <p:sp>
        <p:nvSpPr>
          <p:cNvPr id="3" name="Content Placeholder 2"/>
          <p:cNvSpPr>
            <a:spLocks noGrp="1"/>
          </p:cNvSpPr>
          <p:nvPr>
            <p:ph idx="1"/>
          </p:nvPr>
        </p:nvSpPr>
        <p:spPr>
          <a:xfrm>
            <a:off x="806516" y="1600200"/>
            <a:ext cx="7495003" cy="4525963"/>
          </a:xfrm>
        </p:spPr>
        <p:txBody>
          <a:bodyPr>
            <a:normAutofit/>
          </a:bodyPr>
          <a:lstStyle>
            <a:lvl1pPr>
              <a:defRPr sz="2800"/>
            </a:lvl1pPr>
            <a:lvl2pPr>
              <a:defRPr sz="2400"/>
            </a:lvl2pPr>
            <a:lvl3pPr>
              <a:defRPr sz="22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EAE4B3A-AFD7-4ADB-8887-B83CEC051F0A}"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250680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39990DB-54CB-430F-881B-0E72554FA35D}"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35487301"/>
      </p:ext>
    </p:extLst>
  </p:cSld>
  <p:clrMapOvr>
    <a:masterClrMapping/>
  </p:clrMapOvr>
  <p:hf sldNum="0" hdr="0" ftr="0"/>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6F33F6F-28C9-4DE2-810E-55B01BFD85AD}"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46840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9393AF2-F87C-4227-8E63-828235B125E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66136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E3BEE2C-24E4-4EEC-BD4E-E337D87D6A1D}"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21585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90B7EBF-8A87-4AB4-BF0F-8FEA2411EB79}"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40471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7FC00C-89D5-4E26-9A53-7CF5E95A1929}"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344488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D09A27-8C71-4B85-BC73-8133692A9FA2}"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38009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78D0D5A-14C3-464E-A3B5-1ED55A860E2F}"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14098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9CB477-B90B-4C9B-A413-61A65383174E}"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195683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8B1060A-AD48-4407-A434-A3576FDAB6E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C4280-C049-3F4D-9821-9F213D5518C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944081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48199970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97238725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8" y="4406906"/>
            <a:ext cx="5977126"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392DC5D-2FFA-1D43-BE67-4498328BF505}"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C4280-C049-3F4D-9821-9F213D5518C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2094666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82189560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88598982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3974508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10812705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697271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48368930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43446160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79783514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FSD PPP Temp 2.png">
            <a:extLst>
              <a:ext uri="{FF2B5EF4-FFF2-40B4-BE49-F238E27FC236}">
                <a16:creationId xmlns:a16="http://schemas.microsoft.com/office/drawing/2014/main" id="{0A8D898E-ECF6-8F5A-9469-2DD2621F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332675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41066080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695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208820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2762D3-DF72-D540-898C-C4A40E3E62D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3978052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2762D3-DF72-D540-898C-C4A40E3E62D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25907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2762D3-DF72-D540-898C-C4A40E3E62D9}" type="datetimeFigureOut">
              <a:rPr lang="en-US" smtClean="0"/>
              <a:t>9/9/2024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932477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187303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7170609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spTree>
    <p:extLst>
      <p:ext uri="{BB962C8B-B14F-4D97-AF65-F5344CB8AC3E}">
        <p14:creationId xmlns:p14="http://schemas.microsoft.com/office/powerpoint/2010/main" val="16002852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9AE1649-C190-1E44-AAD5-C129AA553731}"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02773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9/9/2024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7281228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189" rtl="0" eaLnBrk="1" latinLnBrk="0" hangingPunct="1">
        <a:spcBef>
          <a:spcPct val="0"/>
        </a:spcBef>
        <a:buNone/>
        <a:defRPr sz="4400" kern="1200">
          <a:solidFill>
            <a:srgbClr val="000000"/>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36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8704" y="1590368"/>
            <a:ext cx="756297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49824441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4048702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7" r:id="rId3"/>
    <p:sldLayoutId id="2147483718" r:id="rId4"/>
    <p:sldLayoutId id="2147483719" r:id="rId5"/>
    <p:sldLayoutId id="2147483720" r:id="rId6"/>
    <p:sldLayoutId id="2147483721" r:id="rId7"/>
    <p:sldLayoutId id="2147483722"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61520602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8000">
                    <a:tint val="75000"/>
                  </a:srgb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8000">
                    <a:tint val="75000"/>
                  </a:srgb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8000">
                    <a:tint val="75000"/>
                  </a:srgb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9CBEB2A-8249-4F35-A48B-2F5A88F28EFD}" type="slidenum">
              <a:rPr kumimoji="0" lang="en-US" sz="1200" b="0" i="0" u="none" strike="noStrike" kern="1200" cap="none" spc="0" normalizeH="0" baseline="0" noProof="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89764660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516"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6516" y="1600200"/>
            <a:ext cx="6757259"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39990DB-54CB-430F-881B-0E72554FA35D}"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079624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sldNum="0" hdr="0" ftr="0"/>
  <p:txStyles>
    <p:titleStyle>
      <a:lvl1pPr algn="l" defTabSz="457200" rtl="0" eaLnBrk="1" latinLnBrk="0" hangingPunct="1">
        <a:spcBef>
          <a:spcPct val="0"/>
        </a:spcBef>
        <a:buNone/>
        <a:defRPr sz="4000" b="1"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2800" b="0" kern="1200">
          <a:solidFill>
            <a:srgbClr val="000000"/>
          </a:solidFill>
          <a:latin typeface="+mn-lt"/>
          <a:ea typeface="+mn-ea"/>
          <a:cs typeface="+mn-cs"/>
        </a:defRPr>
      </a:lvl1pPr>
      <a:lvl2pPr marL="517525" indent="-344488" algn="l" defTabSz="457200" rtl="0" eaLnBrk="1" latinLnBrk="0" hangingPunct="1">
        <a:spcBef>
          <a:spcPct val="20000"/>
        </a:spcBef>
        <a:buFont typeface="Wingdings" panose="05000000000000000000" pitchFamily="2" charset="2"/>
        <a:buChar char="Ø"/>
        <a:defRPr sz="2400" kern="1200">
          <a:solidFill>
            <a:srgbClr val="000000"/>
          </a:solidFill>
          <a:latin typeface="+mn-lt"/>
          <a:ea typeface="+mn-ea"/>
          <a:cs typeface="+mn-cs"/>
        </a:defRPr>
      </a:lvl2pPr>
      <a:lvl3pPr marL="854075" indent="-284163" algn="l" defTabSz="457200" rtl="0" eaLnBrk="1" latinLnBrk="0" hangingPunct="1">
        <a:spcBef>
          <a:spcPct val="20000"/>
        </a:spcBef>
        <a:buFont typeface="Arial"/>
        <a:buChar char="•"/>
        <a:defRPr sz="2200" kern="1200">
          <a:solidFill>
            <a:srgbClr val="000000"/>
          </a:solidFill>
          <a:latin typeface="+mn-lt"/>
          <a:ea typeface="+mn-ea"/>
          <a:cs typeface="+mn-cs"/>
        </a:defRPr>
      </a:lvl3pPr>
      <a:lvl4pPr marL="1147763"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484313" indent="-228600" algn="l" defTabSz="457200" rtl="0" eaLnBrk="1" latinLnBrk="0" hangingPunct="1">
        <a:spcBef>
          <a:spcPct val="20000"/>
        </a:spcBef>
        <a:buFont typeface="Arial"/>
        <a:buChar char="»"/>
        <a:defRPr sz="18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9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34855382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tags" Target="../tags/tag1.xml"/><Relationship Id="rId1" Type="http://schemas.openxmlformats.org/officeDocument/2006/relationships/customXml" Target="../../customXml/item4.xm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46880" y="2721283"/>
            <a:ext cx="3994912" cy="1446550"/>
          </a:xfrm>
          <a:prstGeom prst="rect">
            <a:avLst/>
          </a:prstGeom>
        </p:spPr>
        <p:txBody>
          <a:bodyPr wrap="square">
            <a:spAutoFit/>
          </a:bodyPr>
          <a:lstStyle/>
          <a:p>
            <a:pPr lvl="0" algn="ctr" defTabSz="914400" fontAlgn="base">
              <a:spcBef>
                <a:spcPct val="0"/>
              </a:spcBef>
              <a:spcAft>
                <a:spcPct val="0"/>
              </a:spcAft>
              <a:defRPr/>
            </a:pPr>
            <a:r>
              <a:rPr lang="en-US" sz="4400" b="1" dirty="0">
                <a:solidFill>
                  <a:srgbClr val="000000"/>
                </a:solidFill>
              </a:rPr>
              <a:t>School Meal Programs </a:t>
            </a:r>
          </a:p>
        </p:txBody>
      </p:sp>
      <p:sp>
        <p:nvSpPr>
          <p:cNvPr id="5" name="Rectangle 2"/>
          <p:cNvSpPr>
            <a:spLocks noChangeArrowheads="1"/>
          </p:cNvSpPr>
          <p:nvPr/>
        </p:nvSpPr>
        <p:spPr bwMode="auto">
          <a:xfrm>
            <a:off x="5039360" y="6007099"/>
            <a:ext cx="410464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marL="0" marR="0" lvl="0" indent="0" algn="ctr" defTabSz="457200" rtl="0" eaLnBrk="1" fontAlgn="base" latinLnBrk="0" hangingPunct="1">
              <a:lnSpc>
                <a:spcPct val="90000"/>
              </a:lnSpc>
              <a:spcBef>
                <a:spcPct val="2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Provided by the LAUSD Food Services Division</a:t>
            </a:r>
          </a:p>
          <a:p>
            <a:pPr marL="0" marR="0" lvl="0" indent="0" algn="ctr" defTabSz="457200" rtl="0" eaLnBrk="1" fontAlgn="base" latinLnBrk="0" hangingPunct="1">
              <a:lnSpc>
                <a:spcPct val="90000"/>
              </a:lnSpc>
              <a:spcBef>
                <a:spcPct val="2000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Calibri" pitchFamily="34" charset="0"/>
                <a:ea typeface="+mn-ea"/>
                <a:cs typeface="+mn-cs"/>
              </a:rPr>
              <a:t>												</a:t>
            </a:r>
            <a:endParaRPr kumimoji="0" lang="en-US" altLang="en-US" sz="10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1026" name="Picture 2" descr="Food Services / About Us">
            <a:extLst>
              <a:ext uri="{FF2B5EF4-FFF2-40B4-BE49-F238E27FC236}">
                <a16:creationId xmlns:a16="http://schemas.microsoft.com/office/drawing/2014/main" id="{2A67E81A-CECA-ABC9-D433-E4DA36659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126" y="565468"/>
            <a:ext cx="47625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537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479737"/>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Child Adult Care Food Program</a:t>
            </a:r>
          </a:p>
        </p:txBody>
      </p:sp>
      <p:cxnSp>
        <p:nvCxnSpPr>
          <p:cNvPr id="3" name="Straight Connector 2"/>
          <p:cNvCxnSpPr/>
          <p:nvPr/>
        </p:nvCxnSpPr>
        <p:spPr>
          <a:xfrm>
            <a:off x="1188720" y="3969854"/>
            <a:ext cx="6766560" cy="0"/>
          </a:xfrm>
          <a:prstGeom prst="line">
            <a:avLst/>
          </a:prstGeom>
          <a:ln w="9525">
            <a:solidFill>
              <a:srgbClr val="0F4699"/>
            </a:solidFill>
            <a:prstDash val="sysDot"/>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19531" y="4100830"/>
            <a:ext cx="0" cy="1943100"/>
          </a:xfrm>
          <a:prstGeom prst="line">
            <a:avLst/>
          </a:prstGeom>
          <a:ln w="3175">
            <a:solidFill>
              <a:srgbClr val="0F4699"/>
            </a:solidFill>
            <a:prstDash val="sysDot"/>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a:srcRect l="2748" t="3007" r="1980" b="3456"/>
          <a:stretch/>
        </p:blipFill>
        <p:spPr>
          <a:xfrm>
            <a:off x="5224006" y="4333462"/>
            <a:ext cx="2480807" cy="1614115"/>
          </a:xfrm>
          <a:prstGeom prst="rect">
            <a:avLst/>
          </a:prstGeom>
          <a:ln w="3175">
            <a:solidFill>
              <a:srgbClr val="000000"/>
            </a:solidFill>
          </a:ln>
        </p:spPr>
      </p:pic>
      <p:pic>
        <p:nvPicPr>
          <p:cNvPr id="9" name="Picture 8"/>
          <p:cNvPicPr>
            <a:picLocks noChangeAspect="1"/>
          </p:cNvPicPr>
          <p:nvPr/>
        </p:nvPicPr>
        <p:blipFill>
          <a:blip r:embed="rId4"/>
          <a:stretch>
            <a:fillRect/>
          </a:stretch>
        </p:blipFill>
        <p:spPr>
          <a:xfrm>
            <a:off x="1396614" y="4325901"/>
            <a:ext cx="2478024" cy="1598725"/>
          </a:xfrm>
          <a:prstGeom prst="rect">
            <a:avLst/>
          </a:prstGeom>
          <a:ln w="3175">
            <a:solidFill>
              <a:srgbClr val="000000"/>
            </a:solidFill>
          </a:ln>
        </p:spPr>
      </p:pic>
      <p:sp>
        <p:nvSpPr>
          <p:cNvPr id="2" name="Rectangle 1">
            <a:extLst>
              <a:ext uri="{FF2B5EF4-FFF2-40B4-BE49-F238E27FC236}">
                <a16:creationId xmlns:a16="http://schemas.microsoft.com/office/drawing/2014/main" id="{A06FBE5A-C48A-D151-1ECC-5C2C0EAEDB3E}"/>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501716" y="1417638"/>
            <a:ext cx="8432734" cy="4525963"/>
          </a:xfrm>
        </p:spPr>
        <p:txBody>
          <a:bodyPr/>
          <a:lstStyle/>
          <a:p>
            <a:r>
              <a:rPr lang="en-US" dirty="0"/>
              <a:t>The </a:t>
            </a:r>
            <a:r>
              <a:rPr lang="en-US" altLang="en-US" dirty="0"/>
              <a:t>Child Adult Care Food Program (</a:t>
            </a:r>
            <a:r>
              <a:rPr lang="en-US" dirty="0"/>
              <a:t>CACFP) is a federally funded program that provides meal reimbursement for meals served to eligible participants.</a:t>
            </a:r>
          </a:p>
          <a:p>
            <a:endParaRPr lang="en-US" sz="400" dirty="0"/>
          </a:p>
          <a:p>
            <a:pPr lvl="1"/>
            <a:r>
              <a:rPr lang="en-US" sz="2400" dirty="0"/>
              <a:t>At Risk After School Supper Program</a:t>
            </a:r>
          </a:p>
        </p:txBody>
      </p:sp>
    </p:spTree>
    <p:extLst>
      <p:ext uri="{BB962C8B-B14F-4D97-AF65-F5344CB8AC3E}">
        <p14:creationId xmlns:p14="http://schemas.microsoft.com/office/powerpoint/2010/main" val="295500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14975"/>
            <a:ext cx="9144000" cy="140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85800" y="479737"/>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Summer Food Service Program</a:t>
            </a:r>
          </a:p>
        </p:txBody>
      </p:sp>
      <p:pic>
        <p:nvPicPr>
          <p:cNvPr id="5" name="Picture 4"/>
          <p:cNvPicPr>
            <a:picLocks noChangeAspect="1"/>
          </p:cNvPicPr>
          <p:nvPr/>
        </p:nvPicPr>
        <p:blipFill>
          <a:blip r:embed="rId3"/>
          <a:stretch>
            <a:fillRect/>
          </a:stretch>
        </p:blipFill>
        <p:spPr>
          <a:xfrm>
            <a:off x="2262411" y="4386538"/>
            <a:ext cx="4619178" cy="2219876"/>
          </a:xfrm>
          <a:prstGeom prst="rect">
            <a:avLst/>
          </a:prstGeom>
          <a:ln>
            <a:solidFill>
              <a:srgbClr val="000000"/>
            </a:solidFill>
          </a:ln>
        </p:spPr>
      </p:pic>
      <p:sp>
        <p:nvSpPr>
          <p:cNvPr id="6" name="Rectangle 5">
            <a:extLst>
              <a:ext uri="{FF2B5EF4-FFF2-40B4-BE49-F238E27FC236}">
                <a16:creationId xmlns:a16="http://schemas.microsoft.com/office/drawing/2014/main" id="{3BC1216D-76A7-669E-DB7F-47077BB535AE}"/>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47800"/>
            <a:ext cx="8229600" cy="4525963"/>
          </a:xfrm>
        </p:spPr>
        <p:txBody>
          <a:bodyPr/>
          <a:lstStyle/>
          <a:p>
            <a:r>
              <a:rPr lang="en-US" dirty="0"/>
              <a:t>The Summer Food Service Program (SFSP) is a federally funded, state administered program. </a:t>
            </a:r>
          </a:p>
          <a:p>
            <a:r>
              <a:rPr lang="en-US" dirty="0"/>
              <a:t>SFSP reimburses providers who serve healthy meals during the summer months at no charge.</a:t>
            </a:r>
          </a:p>
          <a:p>
            <a:pPr lvl="1"/>
            <a:r>
              <a:rPr lang="en-US" sz="2400" dirty="0"/>
              <a:t>Children 18 years and under</a:t>
            </a:r>
          </a:p>
          <a:p>
            <a:pPr lvl="1"/>
            <a:r>
              <a:rPr lang="en-US" sz="2400" dirty="0"/>
              <a:t>Low-income areas </a:t>
            </a:r>
          </a:p>
        </p:txBody>
      </p:sp>
    </p:spTree>
    <p:extLst>
      <p:ext uri="{BB962C8B-B14F-4D97-AF65-F5344CB8AC3E}">
        <p14:creationId xmlns:p14="http://schemas.microsoft.com/office/powerpoint/2010/main" val="3092358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14975"/>
            <a:ext cx="9144000" cy="140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85800" y="479737"/>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Seamless Summer Option</a:t>
            </a:r>
          </a:p>
        </p:txBody>
      </p:sp>
      <p:pic>
        <p:nvPicPr>
          <p:cNvPr id="7" name="Picture 6">
            <a:extLst>
              <a:ext uri="{FF2B5EF4-FFF2-40B4-BE49-F238E27FC236}">
                <a16:creationId xmlns:a16="http://schemas.microsoft.com/office/drawing/2014/main" id="{1839289A-AFF5-4EB8-80AC-C6BE67E49D70}"/>
              </a:ext>
            </a:extLst>
          </p:cNvPr>
          <p:cNvPicPr>
            <a:picLocks noChangeAspect="1"/>
          </p:cNvPicPr>
          <p:nvPr/>
        </p:nvPicPr>
        <p:blipFill>
          <a:blip r:embed="rId3"/>
          <a:stretch>
            <a:fillRect/>
          </a:stretch>
        </p:blipFill>
        <p:spPr>
          <a:xfrm>
            <a:off x="4222458" y="4152405"/>
            <a:ext cx="4278385" cy="2515590"/>
          </a:xfrm>
          <a:prstGeom prst="rect">
            <a:avLst/>
          </a:prstGeom>
        </p:spPr>
      </p:pic>
      <p:sp>
        <p:nvSpPr>
          <p:cNvPr id="8" name="Content Placeholder 2">
            <a:extLst>
              <a:ext uri="{FF2B5EF4-FFF2-40B4-BE49-F238E27FC236}">
                <a16:creationId xmlns:a16="http://schemas.microsoft.com/office/drawing/2014/main" id="{83170C10-A92F-408F-BF1E-AB6E79CE75CD}"/>
              </a:ext>
            </a:extLst>
          </p:cNvPr>
          <p:cNvSpPr txBox="1">
            <a:spLocks/>
          </p:cNvSpPr>
          <p:nvPr/>
        </p:nvSpPr>
        <p:spPr>
          <a:xfrm>
            <a:off x="457200" y="4327388"/>
            <a:ext cx="3467449" cy="1532321"/>
          </a:xfrm>
          <a:prstGeom prst="rect">
            <a:avLst/>
          </a:prstGeom>
        </p:spPr>
        <p:txBody>
          <a:bodyPr vert="horz" lIns="91440" tIns="45720" rIns="91440" bIns="45720" rtlCol="0">
            <a:normAutofit lnSpcReduction="10000"/>
          </a:bodyPr>
          <a:lstStyle>
            <a:lvl1pPr marL="0" indent="0" algn="l" defTabSz="457200" rtl="0" eaLnBrk="1" latinLnBrk="0" hangingPunct="1">
              <a:spcBef>
                <a:spcPts val="0"/>
              </a:spcBef>
              <a:spcAft>
                <a:spcPts val="600"/>
              </a:spcAft>
              <a:buFont typeface="Arial"/>
              <a:buNone/>
              <a:defRPr sz="2800" kern="1200">
                <a:solidFill>
                  <a:srgbClr val="000000"/>
                </a:solidFill>
                <a:latin typeface="+mn-lt"/>
                <a:ea typeface="+mn-ea"/>
                <a:cs typeface="+mn-cs"/>
              </a:defRPr>
            </a:lvl1pPr>
            <a:lvl2pPr marL="742950" indent="-285750" algn="l" defTabSz="457200" rtl="0" eaLnBrk="1" latinLnBrk="0" hangingPunct="1">
              <a:spcBef>
                <a:spcPts val="0"/>
              </a:spcBef>
              <a:spcAft>
                <a:spcPts val="600"/>
              </a:spcAft>
              <a:buFont typeface="Wingdings" panose="05000000000000000000" pitchFamily="2" charset="2"/>
              <a:buChar char="Ø"/>
              <a:defRPr sz="2600" kern="1200">
                <a:solidFill>
                  <a:srgbClr val="000000"/>
                </a:solidFill>
                <a:latin typeface="+mn-lt"/>
                <a:ea typeface="+mn-ea"/>
                <a:cs typeface="+mn-cs"/>
              </a:defRPr>
            </a:lvl2pPr>
            <a:lvl3pPr marL="1143000" indent="-228600" algn="l" defTabSz="457200" rtl="0" eaLnBrk="1" latinLnBrk="0" hangingPunct="1">
              <a:spcBef>
                <a:spcPts val="0"/>
              </a:spcBef>
              <a:spcAft>
                <a:spcPts val="600"/>
              </a:spcAft>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274320" defTabSz="914400" eaLnBrk="0" fontAlgn="base" hangingPunct="0">
              <a:spcBef>
                <a:spcPct val="0"/>
              </a:spcBef>
              <a:buClr>
                <a:srgbClr val="FFCC66"/>
              </a:buClr>
              <a:buFont typeface="Calibri" panose="020F0502020204030204" pitchFamily="34" charset="0"/>
              <a:buChar char="ₒ"/>
              <a:defRPr/>
            </a:pPr>
            <a:r>
              <a:rPr lang="en-US" sz="2400" dirty="0">
                <a:latin typeface="Calibri" panose="020F0502020204030204"/>
              </a:rPr>
              <a:t>Current waivers extend SSO through the 2021-2022 school year.</a:t>
            </a:r>
          </a:p>
        </p:txBody>
      </p:sp>
      <p:sp>
        <p:nvSpPr>
          <p:cNvPr id="5" name="Rectangle 4">
            <a:extLst>
              <a:ext uri="{FF2B5EF4-FFF2-40B4-BE49-F238E27FC236}">
                <a16:creationId xmlns:a16="http://schemas.microsoft.com/office/drawing/2014/main" id="{D63A7B91-5C36-C9F3-6142-052DC1E05CE2}"/>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47800"/>
            <a:ext cx="8229600" cy="4525963"/>
          </a:xfrm>
        </p:spPr>
        <p:txBody>
          <a:bodyPr/>
          <a:lstStyle/>
          <a:p>
            <a:pPr marL="0" marR="0" lvl="0" indent="0" algn="l" defTabSz="914400" rtl="0" eaLnBrk="1" fontAlgn="auto" latinLnBrk="0" hangingPunct="1">
              <a:lnSpc>
                <a:spcPct val="100000"/>
              </a:lnSpc>
              <a:spcBef>
                <a:spcPts val="0"/>
              </a:spcBef>
              <a:spcAft>
                <a:spcPts val="600"/>
              </a:spcAft>
              <a:buClr>
                <a:srgbClr val="E48312"/>
              </a:buClr>
              <a:buSzPct val="100000"/>
              <a:buFont typeface="Calibri" panose="020F0502020204030204" pitchFamily="34" charset="0"/>
              <a:buNone/>
              <a:tabLst/>
              <a:defRPr/>
            </a:pPr>
            <a:r>
              <a:rPr kumimoji="0" lang="en-US" sz="2600" b="0" i="0" u="none" strike="noStrike" kern="1200" cap="none" spc="0" normalizeH="0" baseline="0" noProof="0" dirty="0">
                <a:ln>
                  <a:noFill/>
                </a:ln>
                <a:solidFill>
                  <a:srgbClr val="000000"/>
                </a:solidFill>
                <a:effectLst/>
                <a:uLnTx/>
                <a:uFillTx/>
                <a:latin typeface="Calibri" panose="020F0502020204030204"/>
                <a:ea typeface="+mn-ea"/>
                <a:cs typeface="+mn-cs"/>
              </a:rPr>
              <a:t>The Seamless Summer Option (SSO) is a federal and state funded program that encourages school food authorities (SFA) participating in the National School Lunch Program (NSLP) or School Breakfast Program (SBP) to provide meals in low-income areas during the summer. SSO combines features of the NSLP, SBP, and Summer Food Service Program.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143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11480" y="445356"/>
            <a:ext cx="832104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dirty="0"/>
              <a:t>Governmental Initiatives</a:t>
            </a:r>
          </a:p>
        </p:txBody>
      </p:sp>
      <p:grpSp>
        <p:nvGrpSpPr>
          <p:cNvPr id="3" name="Group 2"/>
          <p:cNvGrpSpPr/>
          <p:nvPr/>
        </p:nvGrpSpPr>
        <p:grpSpPr>
          <a:xfrm>
            <a:off x="6353180" y="2089929"/>
            <a:ext cx="2379340" cy="3125402"/>
            <a:chOff x="6219825" y="1661304"/>
            <a:chExt cx="2379340" cy="3125402"/>
          </a:xfrm>
        </p:grpSpPr>
        <p:pic>
          <p:nvPicPr>
            <p:cNvPr id="7"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6620" t="1989" r="7036" b="3691"/>
            <a:stretch/>
          </p:blipFill>
          <p:spPr>
            <a:xfrm>
              <a:off x="6219825" y="1661304"/>
              <a:ext cx="2379340" cy="3125402"/>
            </a:xfrm>
            <a:prstGeom prst="rect">
              <a:avLst/>
            </a:prstGeom>
            <a:ln>
              <a:solidFill>
                <a:srgbClr val="000000"/>
              </a:solidFill>
            </a:ln>
          </p:spPr>
        </p:pic>
        <p:pic>
          <p:nvPicPr>
            <p:cNvPr id="5" name="Content Placeholder 3" descr="myplate_g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4264521"/>
              <a:ext cx="751135" cy="52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F7544326-1844-1927-6DF8-6E0FF60DD792}"/>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7" name="Content Placeholder 2"/>
          <p:cNvSpPr>
            <a:spLocks noGrp="1"/>
          </p:cNvSpPr>
          <p:nvPr>
            <p:ph idx="1"/>
          </p:nvPr>
        </p:nvSpPr>
        <p:spPr>
          <a:xfrm>
            <a:off x="502920" y="1094581"/>
            <a:ext cx="5907405" cy="5668169"/>
          </a:xfrm>
        </p:spPr>
        <p:txBody>
          <a:bodyPr>
            <a:normAutofit/>
          </a:bodyPr>
          <a:lstStyle/>
          <a:p>
            <a:pPr>
              <a:buFont typeface="Arial" charset="0"/>
              <a:buNone/>
              <a:defRPr/>
            </a:pPr>
            <a:r>
              <a:rPr lang="en-US" altLang="en-US" dirty="0">
                <a:solidFill>
                  <a:srgbClr val="000000"/>
                </a:solidFill>
                <a:ea typeface="+mn-ea"/>
                <a:cs typeface="Arial" charset="0"/>
              </a:rPr>
              <a:t>Dietary Guidelines for Americans 2010:</a:t>
            </a:r>
          </a:p>
          <a:p>
            <a:pPr marL="914400" lvl="1" indent="-457200">
              <a:defRPr/>
            </a:pPr>
            <a:r>
              <a:rPr lang="en-US" altLang="en-US" sz="2400" dirty="0">
                <a:solidFill>
                  <a:srgbClr val="000000"/>
                </a:solidFill>
                <a:ea typeface="+mn-ea"/>
                <a:cs typeface="Arial" charset="0"/>
              </a:rPr>
              <a:t>Focuses on balancing calories with physical activity</a:t>
            </a:r>
          </a:p>
          <a:p>
            <a:pPr marL="914400" lvl="1" indent="-457200">
              <a:defRPr/>
            </a:pPr>
            <a:r>
              <a:rPr lang="en-US" altLang="en-US" sz="2400" dirty="0">
                <a:solidFill>
                  <a:srgbClr val="000000"/>
                </a:solidFill>
                <a:ea typeface="+mn-ea"/>
                <a:cs typeface="Arial" charset="0"/>
              </a:rPr>
              <a:t>Encourages Americans to consume more healthy foods</a:t>
            </a:r>
            <a:endParaRPr lang="en-US" altLang="en-US" dirty="0">
              <a:cs typeface="Arial" charset="0"/>
            </a:endParaRPr>
          </a:p>
          <a:p>
            <a:pPr marL="0" indent="0">
              <a:buFont typeface="Arial" charset="0"/>
              <a:buNone/>
              <a:defRPr/>
            </a:pPr>
            <a:r>
              <a:rPr lang="en-US" altLang="en-US" dirty="0">
                <a:solidFill>
                  <a:srgbClr val="000000"/>
                </a:solidFill>
                <a:ea typeface="+mn-ea"/>
                <a:cs typeface="Arial" charset="0"/>
              </a:rPr>
              <a:t>MyPlate </a:t>
            </a:r>
            <a:r>
              <a:rPr lang="en-US" altLang="en-US" dirty="0">
                <a:cs typeface="Arial" charset="0"/>
              </a:rPr>
              <a:t>is a</a:t>
            </a:r>
            <a:r>
              <a:rPr lang="en-US" altLang="en-US" dirty="0">
                <a:solidFill>
                  <a:srgbClr val="000000"/>
                </a:solidFill>
                <a:ea typeface="+mn-ea"/>
                <a:cs typeface="Arial" charset="0"/>
              </a:rPr>
              <a:t> tool designed to:</a:t>
            </a:r>
          </a:p>
          <a:p>
            <a:pPr marL="914400" lvl="1" indent="-457200">
              <a:defRPr/>
            </a:pPr>
            <a:r>
              <a:rPr lang="en-US" altLang="en-US" sz="2400" dirty="0">
                <a:solidFill>
                  <a:srgbClr val="000000"/>
                </a:solidFill>
                <a:ea typeface="+mn-ea"/>
                <a:cs typeface="Arial" charset="0"/>
              </a:rPr>
              <a:t>Support the Dietary Guidelines for Americans</a:t>
            </a:r>
          </a:p>
          <a:p>
            <a:pPr marL="914400" lvl="1" indent="-457200">
              <a:defRPr/>
            </a:pPr>
            <a:r>
              <a:rPr lang="en-US" altLang="en-US" sz="2400" dirty="0">
                <a:solidFill>
                  <a:srgbClr val="000000"/>
                </a:solidFill>
                <a:ea typeface="+mn-ea"/>
                <a:cs typeface="Arial" charset="0"/>
              </a:rPr>
              <a:t>Promote healthy eating</a:t>
            </a:r>
          </a:p>
          <a:p>
            <a:pPr marL="914400" lvl="1" indent="-457200">
              <a:defRPr/>
            </a:pPr>
            <a:r>
              <a:rPr lang="en-US" altLang="en-US" sz="2400" dirty="0">
                <a:solidFill>
                  <a:srgbClr val="000000"/>
                </a:solidFill>
                <a:ea typeface="+mn-ea"/>
                <a:cs typeface="Arial" charset="0"/>
              </a:rPr>
              <a:t>Use the 5 food groups arranged like a place setting to make choosing a healthy diet easier</a:t>
            </a:r>
          </a:p>
          <a:p>
            <a:pPr>
              <a:buFont typeface="Wingdings" pitchFamily="2" charset="2"/>
              <a:buNone/>
              <a:defRPr/>
            </a:pPr>
            <a:endParaRPr lang="en-US" altLang="en-US" sz="1200" dirty="0">
              <a:latin typeface="Arial" charset="0"/>
              <a:ea typeface="+mn-ea"/>
              <a:cs typeface="Arial" charset="0"/>
            </a:endParaRPr>
          </a:p>
          <a:p>
            <a:pPr marL="0" indent="0">
              <a:buFont typeface="Arial" charset="0"/>
              <a:buNone/>
              <a:defRPr/>
            </a:pPr>
            <a:endParaRPr lang="en-US" altLang="en-US" sz="1400" dirty="0">
              <a:latin typeface="Arial" charset="0"/>
              <a:ea typeface="+mn-ea"/>
              <a:cs typeface="Arial" charset="0"/>
            </a:endParaRPr>
          </a:p>
        </p:txBody>
      </p:sp>
    </p:spTree>
    <p:extLst>
      <p:ext uri="{BB962C8B-B14F-4D97-AF65-F5344CB8AC3E}">
        <p14:creationId xmlns:p14="http://schemas.microsoft.com/office/powerpoint/2010/main" val="243265826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841037155"/>
              </p:ext>
            </p:extLst>
          </p:nvPr>
        </p:nvGraphicFramePr>
        <p:xfrm>
          <a:off x="2993464" y="1417638"/>
          <a:ext cx="6684530" cy="477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a:off x="4360985" y="1980083"/>
            <a:ext cx="1277815" cy="0"/>
          </a:xfrm>
          <a:prstGeom prst="straightConnector1">
            <a:avLst/>
          </a:prstGeom>
          <a:ln w="38100">
            <a:solidFill>
              <a:srgbClr val="00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48229" y="1605698"/>
            <a:ext cx="344686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 </a:t>
            </a:r>
            <a:r>
              <a:rPr kumimoji="0" lang="en-US" sz="2000" b="1" i="0" u="none" strike="noStrike" kern="1200" cap="none" spc="0" normalizeH="0" baseline="0" noProof="0" dirty="0">
                <a:ln>
                  <a:noFill/>
                </a:ln>
                <a:solidFill>
                  <a:schemeClr val="bg1"/>
                </a:solidFill>
                <a:effectLst/>
                <a:uLnTx/>
                <a:uFillTx/>
                <a:latin typeface="Calibri"/>
                <a:ea typeface="+mn-ea"/>
                <a:cs typeface="+mn-cs"/>
              </a:rPr>
              <a:t>United States Secretary of Agriculture</a:t>
            </a:r>
            <a:r>
              <a:rPr kumimoji="0" lang="en-US" sz="2000" b="0" i="0" u="none" strike="noStrike" kern="1200" cap="none" spc="0" normalizeH="0" baseline="0" noProof="0" dirty="0">
                <a:ln>
                  <a:noFill/>
                </a:ln>
                <a:solidFill>
                  <a:schemeClr val="bg1"/>
                </a:solidFill>
                <a:effectLst/>
                <a:uLnTx/>
                <a:uFillTx/>
                <a:latin typeface="Calibri"/>
                <a:ea typeface="+mn-ea"/>
                <a:cs typeface="+mn-cs"/>
              </a:rPr>
              <a:t> is the head of the  U.S. Department of Agriculture. </a:t>
            </a:r>
          </a:p>
        </p:txBody>
      </p:sp>
      <p:sp>
        <p:nvSpPr>
          <p:cNvPr id="6" name="Title 1"/>
          <p:cNvSpPr txBox="1">
            <a:spLocks/>
          </p:cNvSpPr>
          <p:nvPr/>
        </p:nvSpPr>
        <p:spPr>
          <a:xfrm>
            <a:off x="0" y="180975"/>
            <a:ext cx="6019800" cy="1208088"/>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dirty="0"/>
              <a:t>Governmental Layers of School Nutrition Programs</a:t>
            </a:r>
          </a:p>
        </p:txBody>
      </p:sp>
    </p:spTree>
    <p:extLst>
      <p:ext uri="{BB962C8B-B14F-4D97-AF65-F5344CB8AC3E}">
        <p14:creationId xmlns:p14="http://schemas.microsoft.com/office/powerpoint/2010/main" val="188549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78234142"/>
              </p:ext>
            </p:extLst>
          </p:nvPr>
        </p:nvGraphicFramePr>
        <p:xfrm>
          <a:off x="2993464" y="1417638"/>
          <a:ext cx="6684530" cy="477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a:off x="4433555" y="2633227"/>
            <a:ext cx="1277815" cy="0"/>
          </a:xfrm>
          <a:prstGeom prst="straightConnector1">
            <a:avLst/>
          </a:prstGeom>
          <a:ln w="38100">
            <a:solidFill>
              <a:srgbClr val="00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175656" y="1818839"/>
            <a:ext cx="3193557"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a:t>
            </a:r>
            <a:r>
              <a:rPr kumimoji="0" lang="en-US" sz="2000" b="1" i="0" u="none" strike="noStrike" kern="1200" cap="none" spc="0" normalizeH="0" baseline="0" noProof="0" dirty="0">
                <a:ln>
                  <a:noFill/>
                </a:ln>
                <a:solidFill>
                  <a:schemeClr val="bg1"/>
                </a:solidFill>
                <a:effectLst/>
                <a:uLnTx/>
                <a:uFillTx/>
                <a:latin typeface="Calibri"/>
                <a:ea typeface="+mn-ea"/>
                <a:cs typeface="+mn-cs"/>
              </a:rPr>
              <a:t> United States Department of Agriculture</a:t>
            </a:r>
            <a:r>
              <a:rPr kumimoji="0" lang="en-US" sz="2000" b="0" i="0" u="none" strike="noStrike" kern="1200" cap="none" spc="0" normalizeH="0" baseline="0" noProof="0" dirty="0">
                <a:ln>
                  <a:noFill/>
                </a:ln>
                <a:solidFill>
                  <a:schemeClr val="bg1"/>
                </a:solidFill>
                <a:effectLst/>
                <a:uLnTx/>
                <a:uFillTx/>
                <a:latin typeface="Calibri"/>
                <a:ea typeface="+mn-ea"/>
                <a:cs typeface="+mn-cs"/>
              </a:rPr>
              <a:t> is responsible for developing and executing federal government policy on farming, agriculture, forestry, and food.</a:t>
            </a:r>
          </a:p>
        </p:txBody>
      </p:sp>
      <p:sp>
        <p:nvSpPr>
          <p:cNvPr id="6" name="Title 1"/>
          <p:cNvSpPr txBox="1">
            <a:spLocks/>
          </p:cNvSpPr>
          <p:nvPr/>
        </p:nvSpPr>
        <p:spPr>
          <a:xfrm>
            <a:off x="0" y="180975"/>
            <a:ext cx="6019800" cy="1208088"/>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dirty="0"/>
              <a:t>Governmental Layers of School Nutrition Programs</a:t>
            </a:r>
          </a:p>
        </p:txBody>
      </p:sp>
    </p:spTree>
    <p:extLst>
      <p:ext uri="{BB962C8B-B14F-4D97-AF65-F5344CB8AC3E}">
        <p14:creationId xmlns:p14="http://schemas.microsoft.com/office/powerpoint/2010/main" val="1015338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5477207"/>
              </p:ext>
            </p:extLst>
          </p:nvPr>
        </p:nvGraphicFramePr>
        <p:xfrm>
          <a:off x="2993464" y="1417638"/>
          <a:ext cx="6684530" cy="477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a:off x="4491614" y="3315398"/>
            <a:ext cx="1277815" cy="0"/>
          </a:xfrm>
          <a:prstGeom prst="straightConnector1">
            <a:avLst/>
          </a:prstGeom>
          <a:ln w="38100">
            <a:solidFill>
              <a:srgbClr val="00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59543" y="2315718"/>
            <a:ext cx="3178627"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 </a:t>
            </a:r>
            <a:r>
              <a:rPr kumimoji="0" lang="en-US" sz="2000" b="1" i="0" u="none" strike="noStrike" kern="1200" cap="none" spc="0" normalizeH="0" baseline="0" noProof="0" dirty="0">
                <a:ln>
                  <a:noFill/>
                </a:ln>
                <a:solidFill>
                  <a:schemeClr val="bg1"/>
                </a:solidFill>
                <a:effectLst/>
                <a:uLnTx/>
                <a:uFillTx/>
                <a:latin typeface="Calibri"/>
                <a:ea typeface="+mn-ea"/>
                <a:cs typeface="+mn-cs"/>
              </a:rPr>
              <a:t>Food and Nutrition Service</a:t>
            </a:r>
            <a:r>
              <a:rPr kumimoji="0" lang="en-US" sz="2000" b="0" i="0" u="none" strike="noStrike" kern="1200" cap="none" spc="0" normalizeH="0" baseline="0" noProof="0" dirty="0">
                <a:ln>
                  <a:noFill/>
                </a:ln>
                <a:solidFill>
                  <a:schemeClr val="bg1"/>
                </a:solidFill>
                <a:effectLst/>
                <a:uLnTx/>
                <a:uFillTx/>
                <a:latin typeface="Calibri"/>
                <a:ea typeface="+mn-ea"/>
                <a:cs typeface="+mn-cs"/>
              </a:rPr>
              <a:t>, is an agency of the USDA and is the federal agency responsible for administering the nation’s domestic nutrition assistance programs.</a:t>
            </a:r>
          </a:p>
        </p:txBody>
      </p:sp>
      <p:sp>
        <p:nvSpPr>
          <p:cNvPr id="7" name="Title 1"/>
          <p:cNvSpPr txBox="1">
            <a:spLocks/>
          </p:cNvSpPr>
          <p:nvPr/>
        </p:nvSpPr>
        <p:spPr>
          <a:xfrm>
            <a:off x="0" y="180975"/>
            <a:ext cx="6019800" cy="1208088"/>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dirty="0"/>
              <a:t>Governmental Layers of School Nutrition Programs</a:t>
            </a:r>
          </a:p>
        </p:txBody>
      </p:sp>
    </p:spTree>
    <p:extLst>
      <p:ext uri="{BB962C8B-B14F-4D97-AF65-F5344CB8AC3E}">
        <p14:creationId xmlns:p14="http://schemas.microsoft.com/office/powerpoint/2010/main" val="81636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975541349"/>
              </p:ext>
            </p:extLst>
          </p:nvPr>
        </p:nvGraphicFramePr>
        <p:xfrm>
          <a:off x="2993464" y="1417638"/>
          <a:ext cx="6684530" cy="477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a:off x="4506128" y="4055626"/>
            <a:ext cx="1277815" cy="0"/>
          </a:xfrm>
          <a:prstGeom prst="straightConnector1">
            <a:avLst/>
          </a:prstGeom>
          <a:ln w="38100">
            <a:solidFill>
              <a:srgbClr val="00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01486" y="3334790"/>
            <a:ext cx="3178628"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 </a:t>
            </a:r>
            <a:r>
              <a:rPr kumimoji="0" lang="en-US" sz="2000" b="1" i="0" u="none" strike="noStrike" kern="1200" cap="none" spc="0" normalizeH="0" baseline="0" noProof="0" dirty="0">
                <a:ln>
                  <a:noFill/>
                </a:ln>
                <a:solidFill>
                  <a:schemeClr val="bg1"/>
                </a:solidFill>
                <a:effectLst/>
                <a:uLnTx/>
                <a:uFillTx/>
                <a:latin typeface="Calibri"/>
                <a:ea typeface="+mn-ea"/>
                <a:cs typeface="+mn-cs"/>
              </a:rPr>
              <a:t>California Department of Education and the California Department of Social Services</a:t>
            </a:r>
            <a:r>
              <a:rPr kumimoji="0" lang="en-US" sz="2000" b="0" i="0" u="none" strike="noStrike" kern="1200" cap="none" spc="0" normalizeH="0" baseline="0" noProof="0" dirty="0">
                <a:ln>
                  <a:noFill/>
                </a:ln>
                <a:solidFill>
                  <a:schemeClr val="bg1"/>
                </a:solidFill>
                <a:effectLst/>
                <a:uLnTx/>
                <a:uFillTx/>
                <a:latin typeface="Calibri"/>
                <a:ea typeface="+mn-ea"/>
                <a:cs typeface="+mn-cs"/>
              </a:rPr>
              <a:t> are agencies within the Government of California that oversees public education and school meal operations.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p:txBody>
      </p:sp>
      <p:sp>
        <p:nvSpPr>
          <p:cNvPr id="7" name="Title 1"/>
          <p:cNvSpPr txBox="1">
            <a:spLocks/>
          </p:cNvSpPr>
          <p:nvPr/>
        </p:nvSpPr>
        <p:spPr>
          <a:xfrm>
            <a:off x="0" y="180975"/>
            <a:ext cx="6019800" cy="1208088"/>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dirty="0"/>
              <a:t>Governmental Layers of School Nutrition Programs</a:t>
            </a:r>
          </a:p>
        </p:txBody>
      </p:sp>
    </p:spTree>
    <p:extLst>
      <p:ext uri="{BB962C8B-B14F-4D97-AF65-F5344CB8AC3E}">
        <p14:creationId xmlns:p14="http://schemas.microsoft.com/office/powerpoint/2010/main" val="2537640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87047016"/>
              </p:ext>
            </p:extLst>
          </p:nvPr>
        </p:nvGraphicFramePr>
        <p:xfrm>
          <a:off x="2993464" y="1417638"/>
          <a:ext cx="6684530" cy="477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a:off x="3706368" y="5245797"/>
            <a:ext cx="1932432" cy="0"/>
          </a:xfrm>
          <a:prstGeom prst="straightConnector1">
            <a:avLst/>
          </a:prstGeom>
          <a:ln w="38100">
            <a:solidFill>
              <a:srgbClr val="00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6517" y="2743141"/>
            <a:ext cx="3155883" cy="34778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A </a:t>
            </a:r>
            <a:r>
              <a:rPr kumimoji="0" lang="en-US" sz="2000" b="1" i="0" u="none" strike="noStrike" kern="1200" cap="none" spc="0" normalizeH="0" baseline="0" noProof="0" dirty="0">
                <a:ln>
                  <a:noFill/>
                </a:ln>
                <a:solidFill>
                  <a:schemeClr val="bg1"/>
                </a:solidFill>
                <a:effectLst/>
                <a:uLnTx/>
                <a:uFillTx/>
                <a:latin typeface="Calibri"/>
                <a:ea typeface="+mn-ea"/>
                <a:cs typeface="+mn-cs"/>
              </a:rPr>
              <a:t>School Food Authority</a:t>
            </a:r>
            <a:r>
              <a:rPr kumimoji="0" lang="en-US" sz="2000" b="0" i="0" u="none" strike="noStrike" kern="1200" cap="none" spc="0" normalizeH="0" baseline="0" noProof="0" dirty="0">
                <a:ln>
                  <a:noFill/>
                </a:ln>
                <a:solidFill>
                  <a:schemeClr val="bg1"/>
                </a:solidFill>
                <a:effectLst/>
                <a:uLnTx/>
                <a:uFillTx/>
                <a:latin typeface="Calibri"/>
                <a:ea typeface="+mn-ea"/>
                <a:cs typeface="+mn-cs"/>
              </a:rPr>
              <a:t> </a:t>
            </a:r>
            <a:r>
              <a:rPr kumimoji="0" lang="en-US" sz="2000" b="1" i="0" u="none" strike="noStrike" kern="1200" cap="none" spc="0" normalizeH="0" baseline="0" noProof="0" dirty="0">
                <a:ln>
                  <a:noFill/>
                </a:ln>
                <a:solidFill>
                  <a:schemeClr val="bg1"/>
                </a:solidFill>
                <a:effectLst/>
                <a:uLnTx/>
                <a:uFillTx/>
                <a:latin typeface="Calibri"/>
                <a:ea typeface="+mn-ea"/>
                <a:cs typeface="+mn-cs"/>
              </a:rPr>
              <a:t>(SFA)</a:t>
            </a:r>
            <a:r>
              <a:rPr kumimoji="0" lang="en-US" sz="2000" b="0" i="0" u="none" strike="noStrike" kern="1200" cap="none" spc="0" normalizeH="0" baseline="0" noProof="0" dirty="0">
                <a:ln>
                  <a:noFill/>
                </a:ln>
                <a:solidFill>
                  <a:schemeClr val="bg1"/>
                </a:solidFill>
                <a:effectLst/>
                <a:uLnTx/>
                <a:uFillTx/>
                <a:latin typeface="Calibri"/>
                <a:ea typeface="+mn-ea"/>
                <a:cs typeface="+mn-cs"/>
              </a:rPr>
              <a:t> is the administering unit for the operation of a school feeding program. SFAs receive federal meal reimbursements for meal programs and are responsible for ensuring that meal counts and eligibility criteria are met. </a:t>
            </a:r>
          </a:p>
        </p:txBody>
      </p:sp>
      <p:sp>
        <p:nvSpPr>
          <p:cNvPr id="7" name="Title 1"/>
          <p:cNvSpPr txBox="1">
            <a:spLocks/>
          </p:cNvSpPr>
          <p:nvPr/>
        </p:nvSpPr>
        <p:spPr>
          <a:xfrm>
            <a:off x="0" y="180975"/>
            <a:ext cx="6019800" cy="1208088"/>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dirty="0"/>
              <a:t>Governmental Layers of School Nutrition Programs</a:t>
            </a:r>
          </a:p>
        </p:txBody>
      </p:sp>
    </p:spTree>
    <p:extLst>
      <p:ext uri="{BB962C8B-B14F-4D97-AF65-F5344CB8AC3E}">
        <p14:creationId xmlns:p14="http://schemas.microsoft.com/office/powerpoint/2010/main" val="3987135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06388A6-2018-45F6-83EE-ED08C870F59C}"/>
              </a:ext>
            </a:extLst>
          </p:cNvPr>
          <p:cNvSpPr/>
          <p:nvPr/>
        </p:nvSpPr>
        <p:spPr>
          <a:xfrm>
            <a:off x="411480" y="4316210"/>
            <a:ext cx="8321040" cy="1486951"/>
          </a:xfrm>
          <a:prstGeom prst="roundRect">
            <a:avLst/>
          </a:prstGeom>
          <a:solidFill>
            <a:schemeClr val="tx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ED0ACDC-1205-4D1A-BF2C-3DB143278B0F}"/>
              </a:ext>
            </a:extLst>
          </p:cNvPr>
          <p:cNvSpPr/>
          <p:nvPr/>
        </p:nvSpPr>
        <p:spPr>
          <a:xfrm>
            <a:off x="411480" y="2864847"/>
            <a:ext cx="8321040" cy="1371600"/>
          </a:xfrm>
          <a:prstGeom prst="round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8568FAD-7391-46EF-93D2-89B8B79DD2EC}"/>
              </a:ext>
            </a:extLst>
          </p:cNvPr>
          <p:cNvSpPr/>
          <p:nvPr/>
        </p:nvSpPr>
        <p:spPr>
          <a:xfrm>
            <a:off x="411480" y="1261883"/>
            <a:ext cx="8321040" cy="1508760"/>
          </a:xfrm>
          <a:prstGeom prst="roundRect">
            <a:avLst/>
          </a:prstGeom>
          <a:solidFill>
            <a:schemeClr val="tx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9" name="Content Placeholder 2"/>
          <p:cNvSpPr txBox="1">
            <a:spLocks/>
          </p:cNvSpPr>
          <p:nvPr/>
        </p:nvSpPr>
        <p:spPr bwMode="auto">
          <a:xfrm>
            <a:off x="594360" y="1230816"/>
            <a:ext cx="8138160" cy="114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20000"/>
              </a:spcBef>
              <a:spcAft>
                <a:spcPts val="1200"/>
              </a:spcAft>
              <a:defRPr/>
            </a:pPr>
            <a:r>
              <a:rPr lang="en-US" sz="2400" dirty="0">
                <a:solidFill>
                  <a:schemeClr val="bg1"/>
                </a:solidFill>
              </a:rPr>
              <a:t>USDA provides cash subsidies and USDA foods for each reimbursable lunch served </a:t>
            </a:r>
            <a:r>
              <a:rPr lang="en-US" sz="2400">
                <a:solidFill>
                  <a:schemeClr val="bg1"/>
                </a:solidFill>
              </a:rPr>
              <a:t>under NSLP, CACFP &amp; SSO. </a:t>
            </a:r>
            <a:r>
              <a:rPr lang="en-US" sz="2400" dirty="0">
                <a:solidFill>
                  <a:schemeClr val="bg1"/>
                </a:solidFill>
              </a:rPr>
              <a:t>School Food Authorities (SFA) must serve meals that meet Federal meal pattern requirements.</a:t>
            </a:r>
          </a:p>
        </p:txBody>
      </p:sp>
      <p:sp>
        <p:nvSpPr>
          <p:cNvPr id="11" name="Content Placeholder 2">
            <a:extLst>
              <a:ext uri="{FF2B5EF4-FFF2-40B4-BE49-F238E27FC236}">
                <a16:creationId xmlns:a16="http://schemas.microsoft.com/office/drawing/2014/main" id="{A8E0B54A-7A47-47C8-AE3A-6478F3684A2D}"/>
              </a:ext>
            </a:extLst>
          </p:cNvPr>
          <p:cNvSpPr txBox="1">
            <a:spLocks/>
          </p:cNvSpPr>
          <p:nvPr/>
        </p:nvSpPr>
        <p:spPr bwMode="auto">
          <a:xfrm>
            <a:off x="594360" y="2956443"/>
            <a:ext cx="7955280" cy="85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20000"/>
              </a:spcBef>
              <a:spcAft>
                <a:spcPts val="1200"/>
              </a:spcAft>
              <a:defRPr/>
            </a:pPr>
            <a:r>
              <a:rPr lang="en-US" sz="2400" dirty="0">
                <a:solidFill>
                  <a:schemeClr val="bg1">
                    <a:lumMod val="95000"/>
                  </a:schemeClr>
                </a:solidFill>
              </a:rPr>
              <a:t>The school meal programs are administered by State agencies, which operate the programs through agreements with School Food Authorities (SFA).</a:t>
            </a:r>
          </a:p>
        </p:txBody>
      </p:sp>
      <p:sp>
        <p:nvSpPr>
          <p:cNvPr id="12" name="Content Placeholder 2">
            <a:extLst>
              <a:ext uri="{FF2B5EF4-FFF2-40B4-BE49-F238E27FC236}">
                <a16:creationId xmlns:a16="http://schemas.microsoft.com/office/drawing/2014/main" id="{F7BFD100-A29D-42D3-BFC2-8A5803C8676B}"/>
              </a:ext>
            </a:extLst>
          </p:cNvPr>
          <p:cNvSpPr txBox="1">
            <a:spLocks/>
          </p:cNvSpPr>
          <p:nvPr/>
        </p:nvSpPr>
        <p:spPr bwMode="auto">
          <a:xfrm>
            <a:off x="594360" y="4298341"/>
            <a:ext cx="7955280" cy="116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20000"/>
              </a:spcBef>
              <a:spcAft>
                <a:spcPts val="1200"/>
              </a:spcAft>
              <a:defRPr/>
            </a:pPr>
            <a:r>
              <a:rPr lang="en-US" sz="2400" dirty="0">
                <a:solidFill>
                  <a:srgbClr val="000000"/>
                </a:solidFill>
              </a:rPr>
              <a:t> </a:t>
            </a:r>
            <a:r>
              <a:rPr lang="en-US" sz="2400" dirty="0">
                <a:solidFill>
                  <a:schemeClr val="bg1"/>
                </a:solidFill>
              </a:rPr>
              <a:t>LAUSD Food Services Division must meet all requirements set by the USDA, California Department of Education (CDE) and California Department of Social Services. Compliance with regulations is verified through routine audits.</a:t>
            </a:r>
          </a:p>
        </p:txBody>
      </p:sp>
      <p:sp>
        <p:nvSpPr>
          <p:cNvPr id="4" name="Title 3"/>
          <p:cNvSpPr>
            <a:spLocks noGrp="1"/>
          </p:cNvSpPr>
          <p:nvPr>
            <p:ph type="title"/>
          </p:nvPr>
        </p:nvSpPr>
        <p:spPr>
          <a:xfrm>
            <a:off x="685800" y="472622"/>
            <a:ext cx="7772400" cy="640080"/>
          </a:xfrm>
          <a:solidFill>
            <a:srgbClr val="FDB827"/>
          </a:solidFill>
        </p:spPr>
        <p:txBody>
          <a:bodyPr>
            <a:noAutofit/>
          </a:bodyPr>
          <a:lstStyle/>
          <a:p>
            <a:pPr algn="ctr"/>
            <a:r>
              <a:rPr lang="en-US" dirty="0"/>
              <a:t>Program Administrators</a:t>
            </a:r>
          </a:p>
        </p:txBody>
      </p:sp>
      <p:pic>
        <p:nvPicPr>
          <p:cNvPr id="18" name="Picture 17" descr="FSD PPP Temp 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928063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51FCA92-37FC-419D-880C-DEE030371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046344" y="634946"/>
            <a:ext cx="3615962" cy="1450757"/>
          </a:xfrm>
        </p:spPr>
        <p:txBody>
          <a:bodyPr>
            <a:normAutofit/>
          </a:bodyPr>
          <a:lstStyle/>
          <a:p>
            <a:r>
              <a:rPr lang="en-US" dirty="0"/>
              <a:t>Overview</a:t>
            </a:r>
            <a:endParaRPr lang="en-US"/>
          </a:p>
        </p:txBody>
      </p:sp>
      <p:sp>
        <p:nvSpPr>
          <p:cNvPr id="18" name="Rectangle 17">
            <a:extLst>
              <a:ext uri="{FF2B5EF4-FFF2-40B4-BE49-F238E27FC236}">
                <a16:creationId xmlns:a16="http://schemas.microsoft.com/office/drawing/2014/main" id="{49F734FC-80ED-4400-9FB7-5800EE74A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7C14B2-45FC-450D-A26C-7FAE1CFD34DE}"/>
              </a:ext>
            </a:extLst>
          </p:cNvPr>
          <p:cNvPicPr>
            <a:picLocks noChangeAspect="1"/>
          </p:cNvPicPr>
          <p:nvPr/>
        </p:nvPicPr>
        <p:blipFill>
          <a:blip r:embed="rId2"/>
          <a:stretch>
            <a:fillRect/>
          </a:stretch>
        </p:blipFill>
        <p:spPr>
          <a:xfrm>
            <a:off x="343752" y="981589"/>
            <a:ext cx="2088525" cy="2088525"/>
          </a:xfrm>
          <a:prstGeom prst="rect">
            <a:avLst/>
          </a:prstGeom>
        </p:spPr>
      </p:pic>
      <p:sp>
        <p:nvSpPr>
          <p:cNvPr id="20" name="Rectangle 19">
            <a:extLst>
              <a:ext uri="{FF2B5EF4-FFF2-40B4-BE49-F238E27FC236}">
                <a16:creationId xmlns:a16="http://schemas.microsoft.com/office/drawing/2014/main" id="{F54C209B-0440-412E-BEBF-D8694B5A0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BEEBACE-87BA-4CA1-BF49-0E9ABA5087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DA25563-C462-4DA6-BB84-8243A6C7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4044755-AC7C-421A-B935-8BA9A23F8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2748564" y="3352899"/>
            <a:ext cx="1721311" cy="1728995"/>
          </a:xfrm>
          <a:prstGeom prst="rect">
            <a:avLst/>
          </a:prstGeom>
        </p:spPr>
      </p:pic>
      <p:sp>
        <p:nvSpPr>
          <p:cNvPr id="5" name="Content Placeholder 4"/>
          <p:cNvSpPr>
            <a:spLocks noGrp="1"/>
          </p:cNvSpPr>
          <p:nvPr>
            <p:ph idx="1"/>
          </p:nvPr>
        </p:nvSpPr>
        <p:spPr>
          <a:xfrm>
            <a:off x="5046344" y="2198914"/>
            <a:ext cx="3615962" cy="3670180"/>
          </a:xfrm>
        </p:spPr>
        <p:txBody>
          <a:bodyPr>
            <a:normAutofit/>
          </a:bodyPr>
          <a:lstStyle/>
          <a:p>
            <a:r>
              <a:rPr lang="en-US" sz="1600"/>
              <a:t>Federal meal programs are highly regulated and designed to provide children with nutritionally balanced meals.</a:t>
            </a:r>
          </a:p>
          <a:p>
            <a:pPr marL="457200" indent="-457200">
              <a:buFont typeface="Wingdings" panose="05000000000000000000" pitchFamily="2" charset="2"/>
              <a:buChar char="Ø"/>
            </a:pPr>
            <a:r>
              <a:rPr lang="en-US" sz="1600"/>
              <a:t>The program generates its own funding by way of reimbursement for meals served to students</a:t>
            </a:r>
          </a:p>
          <a:p>
            <a:pPr marL="457200" indent="-457200">
              <a:buFont typeface="Wingdings" panose="05000000000000000000" pitchFamily="2" charset="2"/>
              <a:buChar char="Ø"/>
            </a:pPr>
            <a:r>
              <a:rPr lang="en-US" sz="1600"/>
              <a:t>Specific guidelines for every aspect of the program and compliance is mandatory</a:t>
            </a:r>
          </a:p>
          <a:p>
            <a:pPr marL="457200" indent="-457200">
              <a:buFont typeface="Wingdings" panose="05000000000000000000" pitchFamily="2" charset="2"/>
              <a:buChar char="Ø"/>
            </a:pPr>
            <a:r>
              <a:rPr lang="en-US" sz="1600"/>
              <a:t>Audits are done routinely by the State to ensure that Districts are maintaining  the integrity of the program</a:t>
            </a:r>
          </a:p>
          <a:p>
            <a:pPr marL="457200" indent="-457200">
              <a:buFont typeface="Arial" panose="020B0604020202020204" pitchFamily="34" charset="0"/>
              <a:buChar char="•"/>
            </a:pPr>
            <a:endParaRPr lang="en-US" sz="1600"/>
          </a:p>
          <a:p>
            <a:endParaRPr lang="en-US" sz="1600"/>
          </a:p>
        </p:txBody>
      </p:sp>
      <p:sp>
        <p:nvSpPr>
          <p:cNvPr id="28" name="Rectangle 27">
            <a:extLst>
              <a:ext uri="{FF2B5EF4-FFF2-40B4-BE49-F238E27FC236}">
                <a16:creationId xmlns:a16="http://schemas.microsoft.com/office/drawing/2014/main" id="{82225A9B-20AD-4869-96C9-770E8E704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514D5E4E-F019-44AF-AF49-8FBBFBBE6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8" name="Group 7">
            <a:extLst>
              <a:ext uri="{FF2B5EF4-FFF2-40B4-BE49-F238E27FC236}">
                <a16:creationId xmlns:a16="http://schemas.microsoft.com/office/drawing/2014/main" id="{C81E69A5-6D1A-4F28-A9F8-6D531214B0C0}"/>
              </a:ext>
            </a:extLst>
          </p:cNvPr>
          <p:cNvGrpSpPr/>
          <p:nvPr/>
        </p:nvGrpSpPr>
        <p:grpSpPr>
          <a:xfrm>
            <a:off x="343752" y="4428501"/>
            <a:ext cx="2088525" cy="989523"/>
            <a:chOff x="-1053907" y="6147259"/>
            <a:chExt cx="4822858" cy="1875462"/>
          </a:xfrm>
        </p:grpSpPr>
        <p:sp>
          <p:nvSpPr>
            <p:cNvPr id="9" name="Rectangle 8">
              <a:extLst>
                <a:ext uri="{FF2B5EF4-FFF2-40B4-BE49-F238E27FC236}">
                  <a16:creationId xmlns:a16="http://schemas.microsoft.com/office/drawing/2014/main" id="{70A822F8-7909-4E6C-BAE3-090D67B05202}"/>
                </a:ext>
              </a:extLst>
            </p:cNvPr>
            <p:cNvSpPr/>
            <p:nvPr/>
          </p:nvSpPr>
          <p:spPr>
            <a:xfrm>
              <a:off x="-1053907" y="6147259"/>
              <a:ext cx="4822858" cy="1875460"/>
            </a:xfrm>
            <a:prstGeom prst="rect">
              <a:avLst/>
            </a:prstGeom>
            <a:solidFill>
              <a:schemeClr val="bg1"/>
            </a:solidFill>
            <a:ln w="6350">
              <a:solidFill>
                <a:srgbClr val="AFAFA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4" descr="Image result for usda logo">
              <a:extLst>
                <a:ext uri="{FF2B5EF4-FFF2-40B4-BE49-F238E27FC236}">
                  <a16:creationId xmlns:a16="http://schemas.microsoft.com/office/drawing/2014/main" id="{5A325E8F-A5B5-4578-AD38-02C076922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95" y="6170608"/>
              <a:ext cx="4779646" cy="1852113"/>
            </a:xfrm>
            <a:prstGeom prst="rect">
              <a:avLst/>
            </a:prstGeom>
            <a:noFill/>
            <a:ln w="6350">
              <a:solidFill>
                <a:srgbClr val="AFAFAF"/>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52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572125"/>
            <a:ext cx="9144000" cy="1314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02945" y="1341437"/>
            <a:ext cx="3822192" cy="5312664"/>
          </a:xfrm>
          <a:solidFill>
            <a:srgbClr val="1F497D"/>
          </a:solidFill>
        </p:spPr>
        <p:txBody>
          <a:bodyPr>
            <a:noAutofit/>
          </a:bodyPr>
          <a:lstStyle/>
          <a:p>
            <a:pPr>
              <a:buNone/>
            </a:pPr>
            <a:r>
              <a:rPr lang="en-US" b="1" dirty="0">
                <a:solidFill>
                  <a:schemeClr val="bg1"/>
                </a:solidFill>
              </a:rPr>
              <a:t>Reimbursements are:</a:t>
            </a:r>
          </a:p>
          <a:p>
            <a:pPr>
              <a:buNone/>
            </a:pPr>
            <a:endParaRPr lang="en-US" sz="600" b="1" dirty="0">
              <a:solidFill>
                <a:schemeClr val="bg1"/>
              </a:solidFill>
            </a:endParaRPr>
          </a:p>
          <a:p>
            <a:pPr marL="457200" lvl="1" indent="-457200"/>
            <a:r>
              <a:rPr lang="en-US" sz="2600" dirty="0">
                <a:solidFill>
                  <a:schemeClr val="bg1"/>
                </a:solidFill>
              </a:rPr>
              <a:t>Money received for each meal served that meets the Federal meal requirements</a:t>
            </a:r>
          </a:p>
          <a:p>
            <a:pPr marL="457200" lvl="1" indent="-457200"/>
            <a:endParaRPr lang="en-US" sz="600" dirty="0">
              <a:solidFill>
                <a:schemeClr val="bg1"/>
              </a:solidFill>
            </a:endParaRPr>
          </a:p>
          <a:p>
            <a:pPr marL="457200" lvl="1" indent="-457200"/>
            <a:r>
              <a:rPr lang="en-US" sz="2600" dirty="0">
                <a:solidFill>
                  <a:schemeClr val="bg1"/>
                </a:solidFill>
              </a:rPr>
              <a:t>Amounts are based on the type of meal served and the student’s eligibility category</a:t>
            </a:r>
          </a:p>
          <a:p>
            <a:pPr lvl="1"/>
            <a:endParaRPr lang="en-US" sz="400" dirty="0">
              <a:solidFill>
                <a:schemeClr val="bg1"/>
              </a:solidFill>
            </a:endParaRPr>
          </a:p>
          <a:p>
            <a:pPr>
              <a:buNone/>
            </a:pPr>
            <a:endParaRPr lang="en-US" sz="2800" dirty="0">
              <a:solidFill>
                <a:srgbClr val="000000"/>
              </a:solidFill>
            </a:endParaRPr>
          </a:p>
        </p:txBody>
      </p:sp>
      <p:sp>
        <p:nvSpPr>
          <p:cNvPr id="4" name="Title 3"/>
          <p:cNvSpPr txBox="1">
            <a:spLocks/>
          </p:cNvSpPr>
          <p:nvPr/>
        </p:nvSpPr>
        <p:spPr>
          <a:xfrm>
            <a:off x="685800" y="472622"/>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Meal Reimbursements</a:t>
            </a:r>
          </a:p>
        </p:txBody>
      </p:sp>
      <p:sp>
        <p:nvSpPr>
          <p:cNvPr id="7" name="Content Placeholder 2"/>
          <p:cNvSpPr txBox="1">
            <a:spLocks/>
          </p:cNvSpPr>
          <p:nvPr/>
        </p:nvSpPr>
        <p:spPr>
          <a:xfrm>
            <a:off x="4733926" y="1341437"/>
            <a:ext cx="3819524" cy="5316538"/>
          </a:xfrm>
          <a:prstGeom prst="rect">
            <a:avLst/>
          </a:prstGeom>
          <a:solidFill>
            <a:srgbClr val="558ED5"/>
          </a:solidFill>
        </p:spPr>
        <p:txBody>
          <a:bodyPr vert="horz" lIns="91440" tIns="45720" rIns="91440" bIns="45720" rtlCol="0">
            <a:noAutofit/>
          </a:bodyPr>
          <a:lstStyle>
            <a:lvl1pPr marL="0" indent="0" algn="l" defTabSz="457200" rtl="0" eaLnBrk="1" latinLnBrk="0" hangingPunct="1">
              <a:spcBef>
                <a:spcPts val="0"/>
              </a:spcBef>
              <a:spcAft>
                <a:spcPts val="600"/>
              </a:spcAft>
              <a:buFont typeface="Arial"/>
              <a:buNone/>
              <a:defRPr sz="2800" kern="1200">
                <a:solidFill>
                  <a:srgbClr val="000000"/>
                </a:solidFill>
                <a:latin typeface="+mn-lt"/>
                <a:ea typeface="+mn-ea"/>
                <a:cs typeface="+mn-cs"/>
              </a:defRPr>
            </a:lvl1pPr>
            <a:lvl2pPr marL="742950" indent="-285750" algn="l" defTabSz="457200" rtl="0" eaLnBrk="1" latinLnBrk="0" hangingPunct="1">
              <a:spcBef>
                <a:spcPts val="0"/>
              </a:spcBef>
              <a:spcAft>
                <a:spcPts val="600"/>
              </a:spcAft>
              <a:buFont typeface="Wingdings" panose="05000000000000000000" pitchFamily="2" charset="2"/>
              <a:buChar char="Ø"/>
              <a:defRPr sz="2600" kern="1200">
                <a:solidFill>
                  <a:srgbClr val="000000"/>
                </a:solidFill>
                <a:latin typeface="+mn-lt"/>
                <a:ea typeface="+mn-ea"/>
                <a:cs typeface="+mn-cs"/>
              </a:defRPr>
            </a:lvl2pPr>
            <a:lvl3pPr marL="1143000" indent="-228600" algn="l" defTabSz="457200" rtl="0" eaLnBrk="1" latinLnBrk="0" hangingPunct="1">
              <a:spcBef>
                <a:spcPts val="0"/>
              </a:spcBef>
              <a:spcAft>
                <a:spcPts val="600"/>
              </a:spcAft>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bg1"/>
                </a:solidFill>
              </a:rPr>
              <a:t>A reimbursable meal is:</a:t>
            </a:r>
          </a:p>
          <a:p>
            <a:endParaRPr lang="en-US" sz="600" b="1" dirty="0">
              <a:solidFill>
                <a:schemeClr val="bg1"/>
              </a:solidFill>
            </a:endParaRPr>
          </a:p>
          <a:p>
            <a:pPr marL="457200" lvl="1" indent="-457200"/>
            <a:r>
              <a:rPr lang="en-US" dirty="0">
                <a:solidFill>
                  <a:schemeClr val="bg1"/>
                </a:solidFill>
              </a:rPr>
              <a:t>A school meal meeting the USDA meal requirements and nutrition standards</a:t>
            </a:r>
          </a:p>
          <a:p>
            <a:pPr marL="0" lvl="1" indent="0">
              <a:buNone/>
            </a:pPr>
            <a:endParaRPr lang="en-US" sz="600" dirty="0">
              <a:solidFill>
                <a:schemeClr val="bg1"/>
              </a:solidFill>
            </a:endParaRPr>
          </a:p>
          <a:p>
            <a:pPr marL="457200" lvl="1" indent="-457200"/>
            <a:r>
              <a:rPr lang="en-US" dirty="0">
                <a:solidFill>
                  <a:schemeClr val="bg1"/>
                </a:solidFill>
              </a:rPr>
              <a:t>Served to an eligible student</a:t>
            </a:r>
          </a:p>
          <a:p>
            <a:pPr marL="0" lvl="1" indent="0">
              <a:buNone/>
            </a:pPr>
            <a:endParaRPr lang="en-US" sz="600" dirty="0">
              <a:solidFill>
                <a:schemeClr val="bg1"/>
              </a:solidFill>
            </a:endParaRPr>
          </a:p>
          <a:p>
            <a:pPr marL="457200" lvl="1" indent="-457200"/>
            <a:r>
              <a:rPr lang="en-US" dirty="0">
                <a:solidFill>
                  <a:schemeClr val="bg1"/>
                </a:solidFill>
              </a:rPr>
              <a:t>Priced as an entire meal rather than based on individual items</a:t>
            </a:r>
            <a:endParaRPr lang="en-US" sz="2800" dirty="0">
              <a:solidFill>
                <a:schemeClr val="bg1"/>
              </a:solidFill>
            </a:endParaRPr>
          </a:p>
        </p:txBody>
      </p:sp>
    </p:spTree>
    <p:extLst>
      <p:ext uri="{BB962C8B-B14F-4D97-AF65-F5344CB8AC3E}">
        <p14:creationId xmlns:p14="http://schemas.microsoft.com/office/powerpoint/2010/main" val="554958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472622"/>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NSLP &amp; SBP Meal Reimbursements</a:t>
            </a:r>
          </a:p>
        </p:txBody>
      </p:sp>
      <p:grpSp>
        <p:nvGrpSpPr>
          <p:cNvPr id="6" name="Group 5"/>
          <p:cNvGrpSpPr/>
          <p:nvPr/>
        </p:nvGrpSpPr>
        <p:grpSpPr>
          <a:xfrm>
            <a:off x="1096659" y="3302462"/>
            <a:ext cx="6950682" cy="2151989"/>
            <a:chOff x="685800" y="3044851"/>
            <a:chExt cx="6950682" cy="2151989"/>
          </a:xfrm>
          <a:solidFill>
            <a:srgbClr val="1F497D"/>
          </a:solidFill>
        </p:grpSpPr>
        <p:sp>
          <p:nvSpPr>
            <p:cNvPr id="7" name="Rectangle 6"/>
            <p:cNvSpPr/>
            <p:nvPr/>
          </p:nvSpPr>
          <p:spPr>
            <a:xfrm>
              <a:off x="685800" y="3567112"/>
              <a:ext cx="2590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chemeClr val="bg1"/>
                  </a:solidFill>
                  <a:effectLst/>
                  <a:uLnTx/>
                  <a:uFillTx/>
                  <a:latin typeface="Calibri"/>
                  <a:ea typeface="+mn-ea"/>
                  <a:cs typeface="+mn-cs"/>
                </a:rPr>
                <a:t>Type of Meal </a:t>
              </a:r>
            </a:p>
          </p:txBody>
        </p:sp>
        <p:sp>
          <p:nvSpPr>
            <p:cNvPr id="8" name="Rectangle 7"/>
            <p:cNvSpPr/>
            <p:nvPr/>
          </p:nvSpPr>
          <p:spPr>
            <a:xfrm>
              <a:off x="3276600" y="3567112"/>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chemeClr val="bg1"/>
                  </a:solidFill>
                  <a:effectLst/>
                  <a:uLnTx/>
                  <a:uFillTx/>
                  <a:latin typeface="Calibri"/>
                  <a:ea typeface="+mn-ea"/>
                  <a:cs typeface="+mn-cs"/>
                </a:rPr>
                <a:t>Free</a:t>
              </a:r>
            </a:p>
          </p:txBody>
        </p:sp>
        <p:sp>
          <p:nvSpPr>
            <p:cNvPr id="9" name="Rectangle 8"/>
            <p:cNvSpPr/>
            <p:nvPr/>
          </p:nvSpPr>
          <p:spPr>
            <a:xfrm>
              <a:off x="6188682" y="3567112"/>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chemeClr val="bg1"/>
                  </a:solidFill>
                  <a:effectLst/>
                  <a:uLnTx/>
                  <a:uFillTx/>
                  <a:latin typeface="Calibri"/>
                  <a:ea typeface="+mn-ea"/>
                  <a:cs typeface="+mn-cs"/>
                </a:rPr>
                <a:t>Paid</a:t>
              </a:r>
            </a:p>
          </p:txBody>
        </p:sp>
        <p:sp>
          <p:nvSpPr>
            <p:cNvPr id="10" name="Rectangle 9"/>
            <p:cNvSpPr/>
            <p:nvPr/>
          </p:nvSpPr>
          <p:spPr>
            <a:xfrm>
              <a:off x="4724400" y="3567112"/>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chemeClr val="bg1"/>
                  </a:solidFill>
                  <a:effectLst/>
                  <a:uLnTx/>
                  <a:uFillTx/>
                  <a:latin typeface="Calibri"/>
                  <a:ea typeface="+mn-ea"/>
                  <a:cs typeface="+mn-cs"/>
                </a:rPr>
                <a:t>Reduced</a:t>
              </a:r>
            </a:p>
          </p:txBody>
        </p:sp>
        <p:sp>
          <p:nvSpPr>
            <p:cNvPr id="11" name="Rectangle 10"/>
            <p:cNvSpPr/>
            <p:nvPr/>
          </p:nvSpPr>
          <p:spPr>
            <a:xfrm>
              <a:off x="685800" y="4114800"/>
              <a:ext cx="2590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Breakfast</a:t>
              </a:r>
            </a:p>
          </p:txBody>
        </p:sp>
        <p:sp>
          <p:nvSpPr>
            <p:cNvPr id="12" name="Rectangle 11"/>
            <p:cNvSpPr/>
            <p:nvPr/>
          </p:nvSpPr>
          <p:spPr>
            <a:xfrm>
              <a:off x="3276600" y="4114800"/>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$2.04</a:t>
              </a:r>
            </a:p>
          </p:txBody>
        </p:sp>
        <p:sp>
          <p:nvSpPr>
            <p:cNvPr id="13" name="Rectangle 12"/>
            <p:cNvSpPr/>
            <p:nvPr/>
          </p:nvSpPr>
          <p:spPr>
            <a:xfrm>
              <a:off x="4724400" y="4114800"/>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$1.74</a:t>
              </a:r>
            </a:p>
          </p:txBody>
        </p:sp>
        <p:sp>
          <p:nvSpPr>
            <p:cNvPr id="14" name="Rectangle 13"/>
            <p:cNvSpPr/>
            <p:nvPr/>
          </p:nvSpPr>
          <p:spPr>
            <a:xfrm>
              <a:off x="6188682" y="4114800"/>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$0.29</a:t>
              </a:r>
            </a:p>
          </p:txBody>
        </p:sp>
        <p:sp>
          <p:nvSpPr>
            <p:cNvPr id="15" name="Rectangle 14"/>
            <p:cNvSpPr/>
            <p:nvPr/>
          </p:nvSpPr>
          <p:spPr>
            <a:xfrm>
              <a:off x="685800" y="4648200"/>
              <a:ext cx="2590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Lunch</a:t>
              </a:r>
            </a:p>
          </p:txBody>
        </p:sp>
        <p:sp>
          <p:nvSpPr>
            <p:cNvPr id="16" name="Rectangle 15"/>
            <p:cNvSpPr/>
            <p:nvPr/>
          </p:nvSpPr>
          <p:spPr>
            <a:xfrm>
              <a:off x="3276600" y="4648200"/>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$3.18</a:t>
              </a:r>
            </a:p>
          </p:txBody>
        </p:sp>
        <p:sp>
          <p:nvSpPr>
            <p:cNvPr id="17" name="Rectangle 16"/>
            <p:cNvSpPr/>
            <p:nvPr/>
          </p:nvSpPr>
          <p:spPr>
            <a:xfrm>
              <a:off x="6188682" y="4648200"/>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$0.32</a:t>
              </a:r>
            </a:p>
          </p:txBody>
        </p:sp>
        <p:sp>
          <p:nvSpPr>
            <p:cNvPr id="18" name="Rectangle 17"/>
            <p:cNvSpPr/>
            <p:nvPr/>
          </p:nvSpPr>
          <p:spPr>
            <a:xfrm>
              <a:off x="4724400" y="4648200"/>
              <a:ext cx="1447800" cy="54864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$2.78</a:t>
              </a:r>
            </a:p>
          </p:txBody>
        </p:sp>
        <p:sp>
          <p:nvSpPr>
            <p:cNvPr id="19" name="Rectangle 18"/>
            <p:cNvSpPr/>
            <p:nvPr/>
          </p:nvSpPr>
          <p:spPr>
            <a:xfrm>
              <a:off x="685800" y="3044851"/>
              <a:ext cx="6950682" cy="533400"/>
            </a:xfrm>
            <a:prstGeom prst="rect">
              <a:avLst/>
            </a:prstGeom>
            <a:grp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SBP and NSLP Reimbursement Rates </a:t>
              </a:r>
            </a:p>
          </p:txBody>
        </p:sp>
      </p:grpSp>
      <p:sp>
        <p:nvSpPr>
          <p:cNvPr id="2" name="TextBox 1">
            <a:extLst>
              <a:ext uri="{FF2B5EF4-FFF2-40B4-BE49-F238E27FC236}">
                <a16:creationId xmlns:a16="http://schemas.microsoft.com/office/drawing/2014/main" id="{738A33A6-5926-4DFA-BFA6-94686544B163}"/>
              </a:ext>
            </a:extLst>
          </p:cNvPr>
          <p:cNvSpPr txBox="1"/>
          <p:nvPr/>
        </p:nvSpPr>
        <p:spPr>
          <a:xfrm>
            <a:off x="2776755" y="5617567"/>
            <a:ext cx="4060272" cy="369332"/>
          </a:xfrm>
          <a:prstGeom prst="rect">
            <a:avLst/>
          </a:prstGeom>
          <a:noFill/>
        </p:spPr>
        <p:txBody>
          <a:bodyPr wrap="square" rtlCol="0">
            <a:spAutoFit/>
          </a:bodyPr>
          <a:lstStyle/>
          <a:p>
            <a:r>
              <a:rPr lang="en-US" dirty="0">
                <a:solidFill>
                  <a:srgbClr val="000000"/>
                </a:solidFill>
              </a:rPr>
              <a:t>Example only, rates are updated annually.</a:t>
            </a:r>
          </a:p>
        </p:txBody>
      </p:sp>
      <p:sp>
        <p:nvSpPr>
          <p:cNvPr id="5" name="Rectangle 4">
            <a:extLst>
              <a:ext uri="{FF2B5EF4-FFF2-40B4-BE49-F238E27FC236}">
                <a16:creationId xmlns:a16="http://schemas.microsoft.com/office/drawing/2014/main" id="{E7E7784B-4D0C-4500-7FAE-91A0E89DAACB}"/>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20085"/>
            <a:ext cx="8267700" cy="1834151"/>
          </a:xfrm>
        </p:spPr>
        <p:txBody>
          <a:bodyPr>
            <a:normAutofit/>
          </a:bodyPr>
          <a:lstStyle/>
          <a:p>
            <a:r>
              <a:rPr lang="en-US" dirty="0"/>
              <a:t>The NSLP and SBP are federally funded at specific rates set by the USDA each year to cover the cost of free and reduced meals, as well as some additional support for paid meals. </a:t>
            </a:r>
          </a:p>
        </p:txBody>
      </p:sp>
    </p:spTree>
    <p:extLst>
      <p:ext uri="{BB962C8B-B14F-4D97-AF65-F5344CB8AC3E}">
        <p14:creationId xmlns:p14="http://schemas.microsoft.com/office/powerpoint/2010/main" val="913487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9737"/>
            <a:ext cx="7772400" cy="640080"/>
          </a:xfrm>
          <a:solidFill>
            <a:srgbClr val="FDB827"/>
          </a:solidFill>
        </p:spPr>
        <p:txBody>
          <a:bodyPr>
            <a:noAutofit/>
          </a:bodyPr>
          <a:lstStyle/>
          <a:p>
            <a:pPr algn="ctr"/>
            <a:r>
              <a:rPr lang="en-US" sz="4000" dirty="0"/>
              <a:t>CACFP &amp; SFSP Reimbursements</a:t>
            </a:r>
          </a:p>
        </p:txBody>
      </p:sp>
      <p:pic>
        <p:nvPicPr>
          <p:cNvPr id="8" name="Picture 7"/>
          <p:cNvPicPr>
            <a:picLocks noChangeAspect="1"/>
          </p:cNvPicPr>
          <p:nvPr/>
        </p:nvPicPr>
        <p:blipFill rotWithShape="1">
          <a:blip r:embed="rId2"/>
          <a:srcRect l="2433" t="25892" b="22029"/>
          <a:stretch/>
        </p:blipFill>
        <p:spPr>
          <a:xfrm>
            <a:off x="2462213" y="4750483"/>
            <a:ext cx="4219575" cy="1515977"/>
          </a:xfrm>
          <a:prstGeom prst="rect">
            <a:avLst/>
          </a:prstGeom>
          <a:ln w="12700">
            <a:solidFill>
              <a:srgbClr val="000000"/>
            </a:solidFill>
          </a:ln>
        </p:spPr>
      </p:pic>
      <p:sp>
        <p:nvSpPr>
          <p:cNvPr id="20" name="TextBox 19">
            <a:extLst>
              <a:ext uri="{FF2B5EF4-FFF2-40B4-BE49-F238E27FC236}">
                <a16:creationId xmlns:a16="http://schemas.microsoft.com/office/drawing/2014/main" id="{84437BC4-A24C-4910-B599-567150EBDAFD}"/>
              </a:ext>
            </a:extLst>
          </p:cNvPr>
          <p:cNvSpPr txBox="1"/>
          <p:nvPr/>
        </p:nvSpPr>
        <p:spPr>
          <a:xfrm>
            <a:off x="2462212" y="4182887"/>
            <a:ext cx="4219575" cy="369332"/>
          </a:xfrm>
          <a:prstGeom prst="rect">
            <a:avLst/>
          </a:prstGeom>
          <a:noFill/>
        </p:spPr>
        <p:txBody>
          <a:bodyPr wrap="square" rtlCol="0">
            <a:spAutoFit/>
          </a:bodyPr>
          <a:lstStyle/>
          <a:p>
            <a:r>
              <a:rPr lang="en-US" dirty="0">
                <a:solidFill>
                  <a:srgbClr val="000000"/>
                </a:solidFill>
              </a:rPr>
              <a:t>Example only, rates are updated annually.</a:t>
            </a:r>
          </a:p>
        </p:txBody>
      </p:sp>
      <p:sp>
        <p:nvSpPr>
          <p:cNvPr id="3" name="Rectangle 2">
            <a:extLst>
              <a:ext uri="{FF2B5EF4-FFF2-40B4-BE49-F238E27FC236}">
                <a16:creationId xmlns:a16="http://schemas.microsoft.com/office/drawing/2014/main" id="{468E748D-127B-11E7-2564-7090AC134CB4}"/>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828800" y="1426511"/>
            <a:ext cx="5486400" cy="2723489"/>
            <a:chOff x="1096659" y="2730962"/>
            <a:chExt cx="5486400" cy="2723489"/>
          </a:xfrm>
        </p:grpSpPr>
        <p:sp>
          <p:nvSpPr>
            <p:cNvPr id="6" name="Rectangle 5"/>
            <p:cNvSpPr/>
            <p:nvPr/>
          </p:nvSpPr>
          <p:spPr>
            <a:xfrm>
              <a:off x="1096659" y="3824723"/>
              <a:ext cx="2590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eaLnBrk="0" fontAlgn="base" hangingPunct="0">
                <a:spcBef>
                  <a:spcPct val="0"/>
                </a:spcBef>
                <a:spcAft>
                  <a:spcPct val="0"/>
                </a:spcAft>
                <a:defRPr/>
              </a:pPr>
              <a:r>
                <a:rPr lang="en-US" sz="2400" dirty="0">
                  <a:solidFill>
                    <a:prstClr val="white"/>
                  </a:solidFill>
                </a:rPr>
                <a:t>Breakfast</a:t>
              </a:r>
            </a:p>
          </p:txBody>
        </p:sp>
        <p:sp>
          <p:nvSpPr>
            <p:cNvPr id="7" name="Rectangle 6"/>
            <p:cNvSpPr/>
            <p:nvPr/>
          </p:nvSpPr>
          <p:spPr>
            <a:xfrm>
              <a:off x="3687459" y="3824723"/>
              <a:ext cx="1447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dirty="0">
                  <a:solidFill>
                    <a:schemeClr val="bg1"/>
                  </a:solidFill>
                  <a:latin typeface="Calibri"/>
                </a:rPr>
                <a:t>$2.20</a:t>
              </a:r>
              <a:endParaRPr kumimoji="0" lang="en-US" sz="2400" b="0" u="none" strike="noStrike" kern="1200" cap="none" spc="0" normalizeH="0" baseline="0" noProof="0" dirty="0">
                <a:ln>
                  <a:noFill/>
                </a:ln>
                <a:solidFill>
                  <a:schemeClr val="bg1"/>
                </a:solidFill>
                <a:effectLst/>
                <a:uLnTx/>
                <a:uFillTx/>
                <a:latin typeface="Calibri"/>
                <a:ea typeface="+mn-ea"/>
                <a:cs typeface="+mn-cs"/>
              </a:endParaRPr>
            </a:p>
          </p:txBody>
        </p:sp>
        <p:sp>
          <p:nvSpPr>
            <p:cNvPr id="10" name="Rectangle 9"/>
            <p:cNvSpPr/>
            <p:nvPr/>
          </p:nvSpPr>
          <p:spPr>
            <a:xfrm>
              <a:off x="5135259" y="3824723"/>
              <a:ext cx="1447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u="none" strike="noStrike" kern="1200" cap="none" spc="0" normalizeH="0" baseline="0" noProof="0" dirty="0">
                  <a:ln>
                    <a:noFill/>
                  </a:ln>
                  <a:solidFill>
                    <a:schemeClr val="bg1"/>
                  </a:solidFill>
                  <a:effectLst/>
                  <a:uLnTx/>
                  <a:uFillTx/>
                  <a:latin typeface="Calibri"/>
                  <a:ea typeface="+mn-ea"/>
                  <a:cs typeface="+mn-cs"/>
                </a:rPr>
                <a:t>$2.375</a:t>
              </a:r>
            </a:p>
          </p:txBody>
        </p:sp>
        <p:sp>
          <p:nvSpPr>
            <p:cNvPr id="11" name="Rectangle 10"/>
            <p:cNvSpPr/>
            <p:nvPr/>
          </p:nvSpPr>
          <p:spPr>
            <a:xfrm>
              <a:off x="1096659" y="4372411"/>
              <a:ext cx="2590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dirty="0">
                  <a:solidFill>
                    <a:schemeClr val="bg1"/>
                  </a:solidFill>
                  <a:latin typeface="Calibri"/>
                </a:rPr>
                <a:t>Lunch</a:t>
              </a:r>
              <a:endParaRPr kumimoji="0" lang="en-US" sz="2400" b="0" i="0" u="none" strike="noStrike" kern="1200" cap="none" spc="0" normalizeH="0" baseline="0" noProof="0" dirty="0">
                <a:ln>
                  <a:noFill/>
                </a:ln>
                <a:solidFill>
                  <a:schemeClr val="bg1"/>
                </a:solidFill>
                <a:effectLst/>
                <a:uLnTx/>
                <a:uFillTx/>
                <a:latin typeface="Calibri"/>
                <a:ea typeface="+mn-ea"/>
                <a:cs typeface="+mn-cs"/>
              </a:endParaRPr>
            </a:p>
          </p:txBody>
        </p:sp>
        <p:sp>
          <p:nvSpPr>
            <p:cNvPr id="12" name="Rectangle 11"/>
            <p:cNvSpPr/>
            <p:nvPr/>
          </p:nvSpPr>
          <p:spPr>
            <a:xfrm>
              <a:off x="3687459" y="4372411"/>
              <a:ext cx="1447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$3.65</a:t>
              </a:r>
            </a:p>
          </p:txBody>
        </p:sp>
        <p:sp>
          <p:nvSpPr>
            <p:cNvPr id="13" name="Rectangle 12"/>
            <p:cNvSpPr/>
            <p:nvPr/>
          </p:nvSpPr>
          <p:spPr>
            <a:xfrm>
              <a:off x="5135259" y="4372411"/>
              <a:ext cx="1447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$4.15</a:t>
              </a:r>
            </a:p>
          </p:txBody>
        </p:sp>
        <p:sp>
          <p:nvSpPr>
            <p:cNvPr id="15" name="Rectangle 14"/>
            <p:cNvSpPr/>
            <p:nvPr/>
          </p:nvSpPr>
          <p:spPr>
            <a:xfrm>
              <a:off x="1096659" y="4905811"/>
              <a:ext cx="2590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dirty="0">
                  <a:solidFill>
                    <a:schemeClr val="bg1"/>
                  </a:solidFill>
                  <a:latin typeface="Calibri"/>
                </a:rPr>
                <a:t>Supper</a:t>
              </a:r>
              <a:endParaRPr kumimoji="0" lang="en-US" sz="2400" b="0" i="0" u="none" strike="noStrike" kern="1200" cap="none" spc="0" normalizeH="0" baseline="0" noProof="0" dirty="0">
                <a:ln>
                  <a:noFill/>
                </a:ln>
                <a:solidFill>
                  <a:schemeClr val="bg1"/>
                </a:solidFill>
                <a:effectLst/>
                <a:uLnTx/>
                <a:uFillTx/>
                <a:latin typeface="Calibri"/>
                <a:ea typeface="+mn-ea"/>
                <a:cs typeface="+mn-cs"/>
              </a:endParaRPr>
            </a:p>
          </p:txBody>
        </p:sp>
        <p:sp>
          <p:nvSpPr>
            <p:cNvPr id="16" name="Rectangle 15"/>
            <p:cNvSpPr/>
            <p:nvPr/>
          </p:nvSpPr>
          <p:spPr>
            <a:xfrm>
              <a:off x="3687459" y="4905811"/>
              <a:ext cx="1447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$3.65</a:t>
              </a:r>
            </a:p>
          </p:txBody>
        </p:sp>
        <p:sp>
          <p:nvSpPr>
            <p:cNvPr id="18" name="Rectangle 17"/>
            <p:cNvSpPr/>
            <p:nvPr/>
          </p:nvSpPr>
          <p:spPr>
            <a:xfrm>
              <a:off x="5135259" y="4905811"/>
              <a:ext cx="1447800" cy="54864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N/A</a:t>
              </a:r>
            </a:p>
          </p:txBody>
        </p:sp>
        <p:sp>
          <p:nvSpPr>
            <p:cNvPr id="19" name="Rectangle 18"/>
            <p:cNvSpPr/>
            <p:nvPr/>
          </p:nvSpPr>
          <p:spPr>
            <a:xfrm>
              <a:off x="1096659" y="2730962"/>
              <a:ext cx="5486400" cy="533400"/>
            </a:xfrm>
            <a:prstGeom prst="rect">
              <a:avLst/>
            </a:prstGeom>
            <a:solidFill>
              <a:srgbClr val="1F497D"/>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chemeClr val="bg1"/>
                  </a:solidFill>
                  <a:latin typeface="Calibri"/>
                </a:rPr>
                <a:t>CACFP</a:t>
              </a:r>
              <a:r>
                <a:rPr kumimoji="0" lang="en-US" sz="2400" b="1" i="0" u="none" strike="noStrike" kern="1200" cap="none" spc="0" normalizeH="0" baseline="0" noProof="0" dirty="0">
                  <a:ln>
                    <a:noFill/>
                  </a:ln>
                  <a:solidFill>
                    <a:schemeClr val="bg1"/>
                  </a:solidFill>
                  <a:effectLst/>
                  <a:uLnTx/>
                  <a:uFillTx/>
                  <a:latin typeface="Calibri"/>
                  <a:ea typeface="+mn-ea"/>
                  <a:cs typeface="+mn-cs"/>
                </a:rPr>
                <a:t> and </a:t>
              </a:r>
              <a:r>
                <a:rPr lang="en-US" sz="2400" b="1" dirty="0">
                  <a:solidFill>
                    <a:schemeClr val="bg1"/>
                  </a:solidFill>
                  <a:latin typeface="Calibri"/>
                </a:rPr>
                <a:t>SFS</a:t>
              </a:r>
              <a:r>
                <a:rPr kumimoji="0" lang="en-US" sz="2400" b="1" i="0" u="none" strike="noStrike" kern="1200" cap="none" spc="0" normalizeH="0" baseline="0" noProof="0" dirty="0">
                  <a:ln>
                    <a:noFill/>
                  </a:ln>
                  <a:solidFill>
                    <a:schemeClr val="bg1"/>
                  </a:solidFill>
                  <a:effectLst/>
                  <a:uLnTx/>
                  <a:uFillTx/>
                  <a:latin typeface="Calibri"/>
                  <a:ea typeface="+mn-ea"/>
                  <a:cs typeface="+mn-cs"/>
                </a:rPr>
                <a:t>P Reimbursement Rates </a:t>
              </a:r>
            </a:p>
          </p:txBody>
        </p:sp>
        <p:sp>
          <p:nvSpPr>
            <p:cNvPr id="22" name="Rectangle 21"/>
            <p:cNvSpPr/>
            <p:nvPr/>
          </p:nvSpPr>
          <p:spPr>
            <a:xfrm>
              <a:off x="1096659" y="3281798"/>
              <a:ext cx="2590800" cy="548640"/>
            </a:xfrm>
            <a:prstGeom prst="rect">
              <a:avLst/>
            </a:prstGeom>
            <a:solidFill>
              <a:srgbClr val="92D050"/>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eaLnBrk="0" fontAlgn="base" hangingPunct="0">
                <a:spcBef>
                  <a:spcPct val="0"/>
                </a:spcBef>
                <a:spcAft>
                  <a:spcPct val="0"/>
                </a:spcAft>
                <a:defRPr/>
              </a:pPr>
              <a:endParaRPr lang="en-US" sz="2400" dirty="0">
                <a:solidFill>
                  <a:prstClr val="white"/>
                </a:solidFill>
              </a:endParaRPr>
            </a:p>
          </p:txBody>
        </p:sp>
        <p:sp>
          <p:nvSpPr>
            <p:cNvPr id="23" name="Rectangle 22"/>
            <p:cNvSpPr/>
            <p:nvPr/>
          </p:nvSpPr>
          <p:spPr>
            <a:xfrm>
              <a:off x="3687459" y="3281798"/>
              <a:ext cx="1447800" cy="548640"/>
            </a:xfrm>
            <a:prstGeom prst="rect">
              <a:avLst/>
            </a:prstGeom>
            <a:solidFill>
              <a:srgbClr val="92D050"/>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chemeClr val="bg1"/>
                  </a:solidFill>
                  <a:latin typeface="Calibri"/>
                </a:rPr>
                <a:t>CACFP</a:t>
              </a:r>
              <a:endParaRPr kumimoji="0" lang="en-US" sz="2800" b="1" u="none" strike="noStrike" kern="1200" cap="none" spc="0" normalizeH="0" baseline="0" noProof="0" dirty="0">
                <a:ln>
                  <a:noFill/>
                </a:ln>
                <a:solidFill>
                  <a:schemeClr val="bg1"/>
                </a:solidFill>
                <a:effectLst/>
                <a:uLnTx/>
                <a:uFillTx/>
                <a:latin typeface="Calibri"/>
              </a:endParaRPr>
            </a:p>
          </p:txBody>
        </p:sp>
        <p:sp>
          <p:nvSpPr>
            <p:cNvPr id="24" name="Rectangle 23"/>
            <p:cNvSpPr/>
            <p:nvPr/>
          </p:nvSpPr>
          <p:spPr>
            <a:xfrm>
              <a:off x="5135259" y="3281798"/>
              <a:ext cx="1447800" cy="548640"/>
            </a:xfrm>
            <a:prstGeom prst="rect">
              <a:avLst/>
            </a:prstGeom>
            <a:solidFill>
              <a:srgbClr val="92D050"/>
            </a:solidFill>
            <a:ln w="28575">
              <a:solidFill>
                <a:srgbClr val="558ED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Calibri"/>
                  <a:ea typeface="+mn-ea"/>
                  <a:cs typeface="+mn-cs"/>
                </a:rPr>
                <a:t>SFSP</a:t>
              </a:r>
            </a:p>
          </p:txBody>
        </p:sp>
      </p:grpSp>
    </p:spTree>
    <p:extLst>
      <p:ext uri="{BB962C8B-B14F-4D97-AF65-F5344CB8AC3E}">
        <p14:creationId xmlns:p14="http://schemas.microsoft.com/office/powerpoint/2010/main" val="298202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5762625"/>
            <a:ext cx="914400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3"/>
          <p:cNvSpPr txBox="1">
            <a:spLocks/>
          </p:cNvSpPr>
          <p:nvPr/>
        </p:nvSpPr>
        <p:spPr>
          <a:xfrm>
            <a:off x="685800" y="432968"/>
            <a:ext cx="7772400" cy="640080"/>
          </a:xfrm>
          <a:prstGeom prst="rect">
            <a:avLst/>
          </a:prstGeom>
          <a:solidFill>
            <a:srgbClr val="FDB827"/>
          </a:solidFill>
        </p:spPr>
        <p:txBody>
          <a:bodyPr vert="horz" lIns="91440" tIns="45720" rIns="91440" bIns="45720" rtlCol="0" anchor="ctr">
            <a:normAutofit fontScale="90000" lnSpcReduction="10000"/>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sz="4400" dirty="0"/>
              <a:t>Reimbursement Eligibility</a:t>
            </a:r>
          </a:p>
        </p:txBody>
      </p:sp>
      <p:sp>
        <p:nvSpPr>
          <p:cNvPr id="15" name="Content Placeholder 2"/>
          <p:cNvSpPr txBox="1">
            <a:spLocks/>
          </p:cNvSpPr>
          <p:nvPr/>
        </p:nvSpPr>
        <p:spPr>
          <a:xfrm>
            <a:off x="3452092" y="2339999"/>
            <a:ext cx="5254163" cy="4009526"/>
          </a:xfrm>
          <a:prstGeom prst="rect">
            <a:avLst/>
          </a:prstGeom>
          <a:noFill/>
          <a:ln>
            <a:noFill/>
          </a:ln>
        </p:spPr>
        <p:txBody>
          <a:bodyPr vert="horz" lIns="91440" tIns="45720" rIns="91440" bIns="45720" rtlCol="0">
            <a:noAutofit/>
          </a:bodyPr>
          <a:lstStyle>
            <a:lvl1pPr marL="0" indent="0" algn="l" defTabSz="457200" rtl="0" eaLnBrk="1" latinLnBrk="0" hangingPunct="1">
              <a:spcBef>
                <a:spcPts val="0"/>
              </a:spcBef>
              <a:spcAft>
                <a:spcPts val="600"/>
              </a:spcAft>
              <a:buFont typeface="Arial"/>
              <a:buNone/>
              <a:defRPr sz="2800" kern="1200">
                <a:solidFill>
                  <a:srgbClr val="000000"/>
                </a:solidFill>
                <a:latin typeface="+mn-lt"/>
                <a:ea typeface="+mn-ea"/>
                <a:cs typeface="+mn-cs"/>
              </a:defRPr>
            </a:lvl1pPr>
            <a:lvl2pPr marL="742950" indent="-285750" algn="l" defTabSz="457200" rtl="0" eaLnBrk="1" latinLnBrk="0" hangingPunct="1">
              <a:spcBef>
                <a:spcPts val="0"/>
              </a:spcBef>
              <a:spcAft>
                <a:spcPts val="600"/>
              </a:spcAft>
              <a:buFont typeface="Wingdings" panose="05000000000000000000" pitchFamily="2" charset="2"/>
              <a:buChar char="Ø"/>
              <a:defRPr sz="2600" kern="1200">
                <a:solidFill>
                  <a:srgbClr val="000000"/>
                </a:solidFill>
                <a:latin typeface="+mn-lt"/>
                <a:ea typeface="+mn-ea"/>
                <a:cs typeface="+mn-cs"/>
              </a:defRPr>
            </a:lvl2pPr>
            <a:lvl3pPr marL="1143000" indent="-228600" algn="l" defTabSz="457200" rtl="0" eaLnBrk="1" latinLnBrk="0" hangingPunct="1">
              <a:spcBef>
                <a:spcPts val="0"/>
              </a:spcBef>
              <a:spcAft>
                <a:spcPts val="600"/>
              </a:spcAft>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40080" lvl="1" indent="-457200">
              <a:defRPr/>
            </a:pPr>
            <a:r>
              <a:rPr lang="en-US" sz="2400" dirty="0"/>
              <a:t>All meal components must be offered </a:t>
            </a:r>
          </a:p>
          <a:p>
            <a:pPr marL="640080" lvl="1" indent="-457200">
              <a:defRPr/>
            </a:pPr>
            <a:r>
              <a:rPr lang="en-US" sz="2400" dirty="0"/>
              <a:t>Must adhere to the hours of service designated by the CDE and CDSS.</a:t>
            </a:r>
          </a:p>
          <a:p>
            <a:pPr marL="640080" lvl="1" indent="-457200"/>
            <a:r>
              <a:rPr lang="en-US" sz="2400" dirty="0"/>
              <a:t>Congregate feeding allows children to eat while enjoying the company of friends. </a:t>
            </a:r>
          </a:p>
          <a:p>
            <a:pPr marL="640080" lvl="1" indent="-457200"/>
            <a:r>
              <a:rPr lang="en-US" sz="2400" dirty="0"/>
              <a:t>Meals must be consumed on the school site.</a:t>
            </a:r>
          </a:p>
          <a:p>
            <a:pPr marL="640080" lvl="1" indent="-457200"/>
            <a:r>
              <a:rPr lang="en-US" sz="2400" dirty="0"/>
              <a:t>Off-site consumption is seldom allowed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381981"/>
            <a:ext cx="2875255" cy="2097181"/>
          </a:xfrm>
          <a:prstGeom prst="rect">
            <a:avLst/>
          </a:prstGeom>
        </p:spPr>
      </p:pic>
      <p:sp>
        <p:nvSpPr>
          <p:cNvPr id="2" name="Rectangle 1">
            <a:extLst>
              <a:ext uri="{FF2B5EF4-FFF2-40B4-BE49-F238E27FC236}">
                <a16:creationId xmlns:a16="http://schemas.microsoft.com/office/drawing/2014/main" id="{FA5B6F49-B6CE-DC02-99F0-407A009975F7}"/>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8437" y="1377218"/>
            <a:ext cx="8167818" cy="4009526"/>
          </a:xfrm>
        </p:spPr>
        <p:txBody>
          <a:bodyPr>
            <a:noAutofit/>
          </a:bodyPr>
          <a:lstStyle/>
          <a:p>
            <a:pPr>
              <a:lnSpc>
                <a:spcPct val="90000"/>
              </a:lnSpc>
              <a:spcAft>
                <a:spcPts val="0"/>
              </a:spcAft>
            </a:pPr>
            <a:r>
              <a:rPr lang="en-US" dirty="0"/>
              <a:t>The point of service is when a determination is made that a reimbursable meal has been served to an eligible child.</a:t>
            </a:r>
          </a:p>
        </p:txBody>
      </p:sp>
    </p:spTree>
    <p:extLst>
      <p:ext uri="{BB962C8B-B14F-4D97-AF65-F5344CB8AC3E}">
        <p14:creationId xmlns:p14="http://schemas.microsoft.com/office/powerpoint/2010/main" val="1069894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5800" y="479737"/>
            <a:ext cx="7772400" cy="640080"/>
          </a:xfrm>
          <a:solidFill>
            <a:srgbClr val="FDB827"/>
          </a:solidFill>
        </p:spPr>
        <p:txBody>
          <a:bodyPr>
            <a:noAutofit/>
          </a:bodyPr>
          <a:lstStyle/>
          <a:p>
            <a:pPr algn="ctr"/>
            <a:r>
              <a:rPr lang="en-US" sz="4000" dirty="0"/>
              <a:t>Reimbursement </a:t>
            </a:r>
            <a:r>
              <a:rPr lang="en-US" dirty="0"/>
              <a:t>Claims</a:t>
            </a:r>
            <a:endParaRPr lang="en-US" sz="4000" dirty="0"/>
          </a:p>
        </p:txBody>
      </p:sp>
      <p:graphicFrame>
        <p:nvGraphicFramePr>
          <p:cNvPr id="7" name="Table 6"/>
          <p:cNvGraphicFramePr>
            <a:graphicFrameLocks noGrp="1"/>
          </p:cNvGraphicFramePr>
          <p:nvPr>
            <p:extLst>
              <p:ext uri="{D42A27DB-BD31-4B8C-83A1-F6EECF244321}">
                <p14:modId xmlns:p14="http://schemas.microsoft.com/office/powerpoint/2010/main" val="2140858057"/>
              </p:ext>
            </p:extLst>
          </p:nvPr>
        </p:nvGraphicFramePr>
        <p:xfrm>
          <a:off x="685800" y="2616202"/>
          <a:ext cx="7839075" cy="2987040"/>
        </p:xfrm>
        <a:graphic>
          <a:graphicData uri="http://schemas.openxmlformats.org/drawingml/2006/table">
            <a:tbl>
              <a:tblPr bandRow="1">
                <a:tableStyleId>{5C22544A-7EE6-4342-B048-85BDC9FD1C3A}</a:tableStyleId>
              </a:tblPr>
              <a:tblGrid>
                <a:gridCol w="1238250">
                  <a:extLst>
                    <a:ext uri="{9D8B030D-6E8A-4147-A177-3AD203B41FA5}">
                      <a16:colId xmlns:a16="http://schemas.microsoft.com/office/drawing/2014/main" val="791052225"/>
                    </a:ext>
                  </a:extLst>
                </a:gridCol>
                <a:gridCol w="6600825">
                  <a:extLst>
                    <a:ext uri="{9D8B030D-6E8A-4147-A177-3AD203B41FA5}">
                      <a16:colId xmlns:a16="http://schemas.microsoft.com/office/drawing/2014/main" val="274114681"/>
                    </a:ext>
                  </a:extLst>
                </a:gridCol>
              </a:tblGrid>
              <a:tr h="370840">
                <a:tc>
                  <a:txBody>
                    <a:bodyPr/>
                    <a:lstStyle/>
                    <a:p>
                      <a:pPr algn="ctr"/>
                      <a:r>
                        <a:rPr lang="en-US" sz="2800" dirty="0">
                          <a:solidFill>
                            <a:schemeClr val="bg1"/>
                          </a:solidFill>
                        </a:rPr>
                        <a:t>1. </a:t>
                      </a:r>
                    </a:p>
                  </a:txBody>
                  <a:tcPr>
                    <a:solidFill>
                      <a:srgbClr val="1F497D"/>
                    </a:solidFill>
                  </a:tcPr>
                </a:tc>
                <a:tc>
                  <a:txBody>
                    <a:bodyPr/>
                    <a:lstStyle/>
                    <a:p>
                      <a:r>
                        <a:rPr lang="en-US" sz="2400" dirty="0">
                          <a:solidFill>
                            <a:schemeClr val="bg1"/>
                          </a:solidFill>
                        </a:rPr>
                        <a:t>Serve reimbursable meals</a:t>
                      </a:r>
                      <a:r>
                        <a:rPr lang="en-US" sz="2400" baseline="0" dirty="0">
                          <a:solidFill>
                            <a:schemeClr val="bg1"/>
                          </a:solidFill>
                        </a:rPr>
                        <a:t> and </a:t>
                      </a:r>
                      <a:r>
                        <a:rPr lang="en-US" sz="2400" dirty="0">
                          <a:solidFill>
                            <a:schemeClr val="bg1"/>
                          </a:solidFill>
                        </a:rPr>
                        <a:t>snacks to students</a:t>
                      </a:r>
                    </a:p>
                  </a:txBody>
                  <a:tcPr>
                    <a:solidFill>
                      <a:srgbClr val="1F497D"/>
                    </a:solidFill>
                  </a:tcPr>
                </a:tc>
                <a:extLst>
                  <a:ext uri="{0D108BD9-81ED-4DB2-BD59-A6C34878D82A}">
                    <a16:rowId xmlns:a16="http://schemas.microsoft.com/office/drawing/2014/main" val="4121263437"/>
                  </a:ext>
                </a:extLst>
              </a:tr>
              <a:tr h="370840">
                <a:tc>
                  <a:txBody>
                    <a:bodyPr/>
                    <a:lstStyle/>
                    <a:p>
                      <a:pPr algn="ctr"/>
                      <a:r>
                        <a:rPr lang="en-US" sz="2800" dirty="0">
                          <a:solidFill>
                            <a:schemeClr val="bg1"/>
                          </a:solidFill>
                        </a:rPr>
                        <a:t>2. </a:t>
                      </a:r>
                    </a:p>
                  </a:txBody>
                  <a:tcPr>
                    <a:solidFill>
                      <a:srgbClr val="558ED5"/>
                    </a:solidFill>
                  </a:tcPr>
                </a:tc>
                <a:tc>
                  <a:txBody>
                    <a:bodyPr/>
                    <a:lstStyle/>
                    <a:p>
                      <a:r>
                        <a:rPr lang="en-US" sz="2400" dirty="0">
                          <a:solidFill>
                            <a:schemeClr val="bg1"/>
                          </a:solidFill>
                        </a:rPr>
                        <a:t>Record the contents of reimbursable meals</a:t>
                      </a:r>
                      <a:r>
                        <a:rPr lang="en-US" sz="2400" baseline="0" dirty="0">
                          <a:solidFill>
                            <a:schemeClr val="bg1"/>
                          </a:solidFill>
                        </a:rPr>
                        <a:t> and </a:t>
                      </a:r>
                      <a:r>
                        <a:rPr lang="en-US" sz="2400" dirty="0">
                          <a:solidFill>
                            <a:schemeClr val="bg1"/>
                          </a:solidFill>
                        </a:rPr>
                        <a:t>snacks on a Production Record</a:t>
                      </a:r>
                    </a:p>
                  </a:txBody>
                  <a:tcPr>
                    <a:solidFill>
                      <a:srgbClr val="558ED5"/>
                    </a:solidFill>
                  </a:tcPr>
                </a:tc>
                <a:extLst>
                  <a:ext uri="{0D108BD9-81ED-4DB2-BD59-A6C34878D82A}">
                    <a16:rowId xmlns:a16="http://schemas.microsoft.com/office/drawing/2014/main" val="1316690653"/>
                  </a:ext>
                </a:extLst>
              </a:tr>
              <a:tr h="370840">
                <a:tc>
                  <a:txBody>
                    <a:bodyPr/>
                    <a:lstStyle/>
                    <a:p>
                      <a:pPr algn="ctr"/>
                      <a:r>
                        <a:rPr lang="en-US" sz="2800" dirty="0">
                          <a:solidFill>
                            <a:schemeClr val="bg1"/>
                          </a:solidFill>
                        </a:rPr>
                        <a:t>3. </a:t>
                      </a:r>
                    </a:p>
                  </a:txBody>
                  <a:tcPr>
                    <a:solidFill>
                      <a:srgbClr val="1F497D"/>
                    </a:solidFill>
                  </a:tcPr>
                </a:tc>
                <a:tc>
                  <a:txBody>
                    <a:bodyPr/>
                    <a:lstStyle/>
                    <a:p>
                      <a:r>
                        <a:rPr lang="en-US" sz="2400" dirty="0">
                          <a:solidFill>
                            <a:schemeClr val="bg1"/>
                          </a:solidFill>
                        </a:rPr>
                        <a:t>Confirm</a:t>
                      </a:r>
                      <a:r>
                        <a:rPr lang="en-US" sz="2400" baseline="0" dirty="0">
                          <a:solidFill>
                            <a:schemeClr val="bg1"/>
                          </a:solidFill>
                        </a:rPr>
                        <a:t> and record</a:t>
                      </a:r>
                      <a:r>
                        <a:rPr lang="en-US" sz="2400" dirty="0">
                          <a:solidFill>
                            <a:schemeClr val="bg1"/>
                          </a:solidFill>
                        </a:rPr>
                        <a:t> who receives the meals</a:t>
                      </a:r>
                      <a:r>
                        <a:rPr lang="en-US" sz="2400" baseline="0" dirty="0">
                          <a:solidFill>
                            <a:schemeClr val="bg1"/>
                          </a:solidFill>
                        </a:rPr>
                        <a:t> and </a:t>
                      </a:r>
                      <a:r>
                        <a:rPr lang="en-US" sz="2400" dirty="0">
                          <a:solidFill>
                            <a:schemeClr val="bg1"/>
                          </a:solidFill>
                        </a:rPr>
                        <a:t>snacks</a:t>
                      </a:r>
                    </a:p>
                  </a:txBody>
                  <a:tcPr>
                    <a:solidFill>
                      <a:srgbClr val="1F497D"/>
                    </a:solidFill>
                  </a:tcPr>
                </a:tc>
                <a:extLst>
                  <a:ext uri="{0D108BD9-81ED-4DB2-BD59-A6C34878D82A}">
                    <a16:rowId xmlns:a16="http://schemas.microsoft.com/office/drawing/2014/main" val="931575041"/>
                  </a:ext>
                </a:extLst>
              </a:tr>
              <a:tr h="370840">
                <a:tc>
                  <a:txBody>
                    <a:bodyPr/>
                    <a:lstStyle/>
                    <a:p>
                      <a:pPr algn="ctr"/>
                      <a:r>
                        <a:rPr lang="en-US" sz="2800" dirty="0">
                          <a:solidFill>
                            <a:schemeClr val="bg1"/>
                          </a:solidFill>
                        </a:rPr>
                        <a:t>4. </a:t>
                      </a:r>
                    </a:p>
                  </a:txBody>
                  <a:tcPr>
                    <a:solidFill>
                      <a:srgbClr val="558ED5"/>
                    </a:solidFill>
                  </a:tcPr>
                </a:tc>
                <a:tc>
                  <a:txBody>
                    <a:bodyPr/>
                    <a:lstStyle/>
                    <a:p>
                      <a:r>
                        <a:rPr lang="en-US" sz="2400" dirty="0">
                          <a:solidFill>
                            <a:schemeClr val="bg1"/>
                          </a:solidFill>
                        </a:rPr>
                        <a:t>Claim meals</a:t>
                      </a:r>
                      <a:r>
                        <a:rPr lang="en-US" sz="2400" baseline="0" dirty="0">
                          <a:solidFill>
                            <a:schemeClr val="bg1"/>
                          </a:solidFill>
                        </a:rPr>
                        <a:t> and </a:t>
                      </a:r>
                      <a:r>
                        <a:rPr lang="en-US" sz="2400" dirty="0">
                          <a:solidFill>
                            <a:schemeClr val="bg1"/>
                          </a:solidFill>
                        </a:rPr>
                        <a:t>snacks by eligibility status of students who receive them</a:t>
                      </a:r>
                    </a:p>
                  </a:txBody>
                  <a:tcPr>
                    <a:solidFill>
                      <a:srgbClr val="558ED5"/>
                    </a:solidFill>
                  </a:tcPr>
                </a:tc>
                <a:extLst>
                  <a:ext uri="{0D108BD9-81ED-4DB2-BD59-A6C34878D82A}">
                    <a16:rowId xmlns:a16="http://schemas.microsoft.com/office/drawing/2014/main" val="3424695254"/>
                  </a:ext>
                </a:extLst>
              </a:tr>
            </a:tbl>
          </a:graphicData>
        </a:graphic>
      </p:graphicFrame>
      <p:sp>
        <p:nvSpPr>
          <p:cNvPr id="2" name="Rectangle 1">
            <a:extLst>
              <a:ext uri="{FF2B5EF4-FFF2-40B4-BE49-F238E27FC236}">
                <a16:creationId xmlns:a16="http://schemas.microsoft.com/office/drawing/2014/main" id="{2D0F882E-82A8-BE6D-0545-F173D6625586}"/>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3485" y="1386518"/>
            <a:ext cx="8374765" cy="1004258"/>
          </a:xfrm>
        </p:spPr>
        <p:txBody>
          <a:bodyPr>
            <a:noAutofit/>
          </a:bodyPr>
          <a:lstStyle/>
          <a:p>
            <a:r>
              <a:rPr lang="en-US" dirty="0"/>
              <a:t>Reimbursements are claimed by School Food Authorities (SFAs) that meet regulations and follow this process: </a:t>
            </a:r>
          </a:p>
        </p:txBody>
      </p:sp>
    </p:spTree>
    <p:extLst>
      <p:ext uri="{BB962C8B-B14F-4D97-AF65-F5344CB8AC3E}">
        <p14:creationId xmlns:p14="http://schemas.microsoft.com/office/powerpoint/2010/main" val="1218109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45694" y="1424541"/>
            <a:ext cx="8452612" cy="4273616"/>
          </a:xfrm>
          <a:solidFill>
            <a:schemeClr val="tx2">
              <a:lumMod val="20000"/>
              <a:lumOff val="80000"/>
            </a:schemeClr>
          </a:solidFill>
        </p:spPr>
        <p:txBody>
          <a:bodyPr>
            <a:noAutofit/>
          </a:bodyPr>
          <a:lstStyle/>
          <a:p>
            <a:pPr marL="0" indent="0">
              <a:spcAft>
                <a:spcPts val="1000"/>
              </a:spcAft>
              <a:buNone/>
            </a:pPr>
            <a:r>
              <a:rPr lang="en-US" altLang="en-US" sz="2600" dirty="0">
                <a:solidFill>
                  <a:srgbClr val="000000"/>
                </a:solidFill>
              </a:rPr>
              <a:t>The CDE audits the SFA’s meal programs at regular intervals. Failure to comply with guidelines can lead to fiscal sanctions. </a:t>
            </a:r>
          </a:p>
          <a:p>
            <a:pPr>
              <a:spcAft>
                <a:spcPts val="1000"/>
              </a:spcAft>
            </a:pPr>
            <a:endParaRPr lang="en-US" altLang="en-US" sz="2600" dirty="0">
              <a:solidFill>
                <a:srgbClr val="000000"/>
              </a:solidFill>
            </a:endParaRPr>
          </a:p>
          <a:p>
            <a:pPr marL="0" indent="0">
              <a:spcAft>
                <a:spcPts val="1000"/>
              </a:spcAft>
              <a:buNone/>
            </a:pPr>
            <a:endParaRPr lang="en-US" altLang="en-US" sz="2600" dirty="0">
              <a:solidFill>
                <a:srgbClr val="000000"/>
              </a:solidFill>
            </a:endParaRPr>
          </a:p>
          <a:p>
            <a:pPr marL="0" indent="0">
              <a:spcAft>
                <a:spcPts val="1000"/>
              </a:spcAft>
              <a:buNone/>
            </a:pPr>
            <a:endParaRPr lang="en-US" altLang="en-US" sz="2600" dirty="0">
              <a:solidFill>
                <a:srgbClr val="000000"/>
              </a:solidFill>
            </a:endParaRPr>
          </a:p>
          <a:p>
            <a:pPr marL="0" indent="0">
              <a:buNone/>
            </a:pPr>
            <a:endParaRPr lang="en-US" altLang="en-US" sz="2600" dirty="0">
              <a:solidFill>
                <a:srgbClr val="000000"/>
              </a:solidFill>
            </a:endParaRPr>
          </a:p>
          <a:p>
            <a:pPr marL="0" indent="0">
              <a:buNone/>
            </a:pPr>
            <a:endParaRPr lang="en-US" altLang="en-US" sz="2000" dirty="0">
              <a:solidFill>
                <a:srgbClr val="000000"/>
              </a:solidFill>
            </a:endParaRPr>
          </a:p>
          <a:p>
            <a:endParaRPr lang="en-US" altLang="en-US" sz="800"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781774887"/>
              </p:ext>
            </p:extLst>
          </p:nvPr>
        </p:nvGraphicFramePr>
        <p:xfrm>
          <a:off x="877824" y="2443092"/>
          <a:ext cx="7388352" cy="3019553"/>
        </p:xfrm>
        <a:graphic>
          <a:graphicData uri="http://schemas.openxmlformats.org/drawingml/2006/table">
            <a:tbl>
              <a:tblPr firstRow="1" bandRow="1">
                <a:tableStyleId>{5C22544A-7EE6-4342-B048-85BDC9FD1C3A}</a:tableStyleId>
              </a:tblPr>
              <a:tblGrid>
                <a:gridCol w="2735687">
                  <a:extLst>
                    <a:ext uri="{9D8B030D-6E8A-4147-A177-3AD203B41FA5}">
                      <a16:colId xmlns:a16="http://schemas.microsoft.com/office/drawing/2014/main" val="3732724444"/>
                    </a:ext>
                  </a:extLst>
                </a:gridCol>
                <a:gridCol w="4652665">
                  <a:extLst>
                    <a:ext uri="{9D8B030D-6E8A-4147-A177-3AD203B41FA5}">
                      <a16:colId xmlns:a16="http://schemas.microsoft.com/office/drawing/2014/main" val="3327916514"/>
                    </a:ext>
                  </a:extLst>
                </a:gridCol>
              </a:tblGrid>
              <a:tr h="691735">
                <a:tc>
                  <a:txBody>
                    <a:bodyPr/>
                    <a:lstStyle/>
                    <a:p>
                      <a:pPr algn="ctr"/>
                      <a:r>
                        <a:rPr lang="en-US" sz="2500" dirty="0">
                          <a:solidFill>
                            <a:schemeClr val="bg1">
                              <a:lumMod val="95000"/>
                            </a:schemeClr>
                          </a:solidFill>
                        </a:rPr>
                        <a:t>Program</a:t>
                      </a:r>
                    </a:p>
                  </a:txBody>
                  <a:tcPr>
                    <a:solidFill>
                      <a:schemeClr val="tx2"/>
                    </a:solidFill>
                  </a:tcPr>
                </a:tc>
                <a:tc>
                  <a:txBody>
                    <a:bodyPr/>
                    <a:lstStyle/>
                    <a:p>
                      <a:pPr algn="ctr"/>
                      <a:r>
                        <a:rPr lang="en-US" sz="2500" dirty="0">
                          <a:solidFill>
                            <a:schemeClr val="bg1">
                              <a:lumMod val="95000"/>
                            </a:schemeClr>
                          </a:solidFill>
                        </a:rPr>
                        <a:t>Audit Frequency</a:t>
                      </a:r>
                    </a:p>
                  </a:txBody>
                  <a:tcPr>
                    <a:solidFill>
                      <a:schemeClr val="tx2"/>
                    </a:solidFill>
                  </a:tcPr>
                </a:tc>
                <a:extLst>
                  <a:ext uri="{0D108BD9-81ED-4DB2-BD59-A6C34878D82A}">
                    <a16:rowId xmlns:a16="http://schemas.microsoft.com/office/drawing/2014/main" val="3968278881"/>
                  </a:ext>
                </a:extLst>
              </a:tr>
              <a:tr h="944348">
                <a:tc>
                  <a:txBody>
                    <a:bodyPr/>
                    <a:lstStyle/>
                    <a:p>
                      <a:pPr algn="ctr"/>
                      <a:endParaRPr lang="en-US" sz="1400" b="1" dirty="0">
                        <a:solidFill>
                          <a:schemeClr val="bg1">
                            <a:lumMod val="95000"/>
                          </a:schemeClr>
                        </a:solidFill>
                      </a:endParaRPr>
                    </a:p>
                    <a:p>
                      <a:pPr algn="ctr"/>
                      <a:r>
                        <a:rPr lang="en-US" sz="2500" b="1" dirty="0">
                          <a:solidFill>
                            <a:schemeClr val="bg1">
                              <a:lumMod val="95000"/>
                            </a:schemeClr>
                          </a:solidFill>
                        </a:rPr>
                        <a:t>NSLP/SBP/SSO</a:t>
                      </a:r>
                    </a:p>
                  </a:txBody>
                  <a:tcPr>
                    <a:solidFill>
                      <a:schemeClr val="tx2">
                        <a:lumMod val="60000"/>
                        <a:lumOff val="40000"/>
                      </a:schemeClr>
                    </a:solidFill>
                  </a:tcPr>
                </a:tc>
                <a:tc>
                  <a:txBody>
                    <a:bodyPr/>
                    <a:lstStyle/>
                    <a:p>
                      <a:pPr marL="457200" marR="0" lvl="1" indent="0" algn="ctr" defTabSz="457200" rtl="0" eaLnBrk="0" fontAlgn="base" latinLnBrk="0" hangingPunct="0">
                        <a:lnSpc>
                          <a:spcPct val="100000"/>
                        </a:lnSpc>
                        <a:spcBef>
                          <a:spcPct val="20000"/>
                        </a:spcBef>
                        <a:spcAft>
                          <a:spcPts val="600"/>
                        </a:spcAft>
                        <a:buClrTx/>
                        <a:buSzTx/>
                        <a:buFont typeface="Arial" charset="0"/>
                        <a:buNone/>
                        <a:tabLst/>
                        <a:defRPr/>
                      </a:pPr>
                      <a:r>
                        <a:rPr kumimoji="0" lang="en-US" altLang="en-US" sz="2500" b="1" i="0" u="none" strike="noStrike" kern="1200" cap="none" spc="0" normalizeH="0" baseline="0" noProof="0" dirty="0">
                          <a:ln>
                            <a:noFill/>
                          </a:ln>
                          <a:solidFill>
                            <a:schemeClr val="bg1">
                              <a:lumMod val="95000"/>
                            </a:schemeClr>
                          </a:solidFill>
                          <a:effectLst/>
                          <a:uLnTx/>
                          <a:uFillTx/>
                          <a:latin typeface="+mn-lt"/>
                          <a:ea typeface="+mn-ea"/>
                          <a:cs typeface="+mn-cs"/>
                        </a:rPr>
                        <a:t>Between 3-5 years</a:t>
                      </a:r>
                    </a:p>
                    <a:p>
                      <a:pPr marL="457200" marR="0" lvl="1" indent="0" algn="ctr" defTabSz="457200" rtl="0" eaLnBrk="0" fontAlgn="base" latinLnBrk="0" hangingPunct="0">
                        <a:lnSpc>
                          <a:spcPct val="100000"/>
                        </a:lnSpc>
                        <a:spcBef>
                          <a:spcPct val="20000"/>
                        </a:spcBef>
                        <a:spcAft>
                          <a:spcPts val="600"/>
                        </a:spcAft>
                        <a:buClrTx/>
                        <a:buSzTx/>
                        <a:buFont typeface="Arial" charset="0"/>
                        <a:buNone/>
                        <a:tabLst/>
                        <a:defRPr/>
                      </a:pPr>
                      <a:r>
                        <a:rPr kumimoji="0" lang="en-US" altLang="en-US" sz="2000" b="1" i="0" u="none" strike="noStrike" kern="1200" cap="none" spc="0" normalizeH="0" baseline="0" noProof="0" dirty="0">
                          <a:ln>
                            <a:noFill/>
                          </a:ln>
                          <a:solidFill>
                            <a:schemeClr val="bg1">
                              <a:lumMod val="95000"/>
                            </a:schemeClr>
                          </a:solidFill>
                          <a:effectLst/>
                          <a:uLnTx/>
                          <a:uFillTx/>
                          <a:latin typeface="+mn-lt"/>
                          <a:ea typeface="+mn-ea"/>
                          <a:cs typeface="+mn-cs"/>
                        </a:rPr>
                        <a:t>(Determined by CDE)</a:t>
                      </a:r>
                    </a:p>
                  </a:txBody>
                  <a:tcPr>
                    <a:solidFill>
                      <a:schemeClr val="tx2">
                        <a:lumMod val="60000"/>
                        <a:lumOff val="40000"/>
                      </a:schemeClr>
                    </a:solidFill>
                  </a:tcPr>
                </a:tc>
                <a:extLst>
                  <a:ext uri="{0D108BD9-81ED-4DB2-BD59-A6C34878D82A}">
                    <a16:rowId xmlns:a16="http://schemas.microsoft.com/office/drawing/2014/main" val="1155936123"/>
                  </a:ext>
                </a:extLst>
              </a:tr>
              <a:tr h="691735">
                <a:tc>
                  <a:txBody>
                    <a:bodyPr/>
                    <a:lstStyle/>
                    <a:p>
                      <a:pPr algn="ctr"/>
                      <a:r>
                        <a:rPr lang="en-US" sz="2500" b="1" dirty="0">
                          <a:solidFill>
                            <a:schemeClr val="bg1">
                              <a:lumMod val="95000"/>
                            </a:schemeClr>
                          </a:solidFill>
                        </a:rPr>
                        <a:t>CACFP</a:t>
                      </a:r>
                    </a:p>
                  </a:txBody>
                  <a:tcPr>
                    <a:solidFill>
                      <a:schemeClr val="tx2">
                        <a:lumMod val="60000"/>
                        <a:lumOff val="40000"/>
                      </a:schemeClr>
                    </a:solidFill>
                  </a:tcPr>
                </a:tc>
                <a:tc>
                  <a:txBody>
                    <a:bodyPr/>
                    <a:lstStyle/>
                    <a:p>
                      <a:pPr algn="ctr"/>
                      <a:r>
                        <a:rPr kumimoji="0" lang="en-US" altLang="en-US" sz="2500" b="1" i="0" u="none" strike="noStrike" kern="1200" cap="none" spc="0" normalizeH="0" baseline="0" noProof="0" dirty="0">
                          <a:ln>
                            <a:noFill/>
                          </a:ln>
                          <a:solidFill>
                            <a:schemeClr val="bg1">
                              <a:lumMod val="95000"/>
                            </a:schemeClr>
                          </a:solidFill>
                          <a:effectLst/>
                          <a:uLnTx/>
                          <a:uFillTx/>
                          <a:latin typeface="+mn-lt"/>
                          <a:ea typeface="+mn-ea"/>
                          <a:cs typeface="+mn-cs"/>
                        </a:rPr>
                        <a:t>      Every 2 years</a:t>
                      </a:r>
                      <a:endParaRPr lang="en-US" sz="2500" b="1" dirty="0">
                        <a:solidFill>
                          <a:schemeClr val="bg1">
                            <a:lumMod val="95000"/>
                          </a:schemeClr>
                        </a:solidFill>
                      </a:endParaRPr>
                    </a:p>
                  </a:txBody>
                  <a:tcPr>
                    <a:solidFill>
                      <a:schemeClr val="tx2">
                        <a:lumMod val="60000"/>
                        <a:lumOff val="40000"/>
                      </a:schemeClr>
                    </a:solidFill>
                  </a:tcPr>
                </a:tc>
                <a:extLst>
                  <a:ext uri="{0D108BD9-81ED-4DB2-BD59-A6C34878D82A}">
                    <a16:rowId xmlns:a16="http://schemas.microsoft.com/office/drawing/2014/main" val="1165982912"/>
                  </a:ext>
                </a:extLst>
              </a:tr>
              <a:tr h="691735">
                <a:tc>
                  <a:txBody>
                    <a:bodyPr/>
                    <a:lstStyle/>
                    <a:p>
                      <a:pPr algn="ctr"/>
                      <a:r>
                        <a:rPr lang="en-US" sz="2500" b="1" dirty="0">
                          <a:solidFill>
                            <a:schemeClr val="bg1">
                              <a:lumMod val="95000"/>
                            </a:schemeClr>
                          </a:solidFill>
                        </a:rPr>
                        <a:t>SFSP</a:t>
                      </a:r>
                    </a:p>
                  </a:txBody>
                  <a:tcPr>
                    <a:solidFill>
                      <a:schemeClr val="tx2">
                        <a:lumMod val="60000"/>
                        <a:lumOff val="40000"/>
                      </a:schemeClr>
                    </a:solidFill>
                  </a:tcPr>
                </a:tc>
                <a:tc>
                  <a:txBody>
                    <a:bodyPr/>
                    <a:lstStyle/>
                    <a:p>
                      <a:pPr marL="457200" marR="0" lvl="1" indent="0" algn="ctr" defTabSz="457200" rtl="0" eaLnBrk="0" fontAlgn="base" latinLnBrk="0" hangingPunct="0">
                        <a:lnSpc>
                          <a:spcPct val="100000"/>
                        </a:lnSpc>
                        <a:spcBef>
                          <a:spcPct val="20000"/>
                        </a:spcBef>
                        <a:spcAft>
                          <a:spcPts val="1000"/>
                        </a:spcAft>
                        <a:buClrTx/>
                        <a:buSzTx/>
                        <a:buFont typeface="Arial" charset="0"/>
                        <a:buNone/>
                        <a:tabLst/>
                        <a:defRPr/>
                      </a:pPr>
                      <a:r>
                        <a:rPr kumimoji="0" lang="en-US" altLang="en-US" sz="2500" b="1" i="0" u="none" strike="noStrike" kern="1200" cap="none" spc="0" normalizeH="0" baseline="0" noProof="0" dirty="0">
                          <a:ln>
                            <a:noFill/>
                          </a:ln>
                          <a:solidFill>
                            <a:schemeClr val="bg1">
                              <a:lumMod val="95000"/>
                            </a:schemeClr>
                          </a:solidFill>
                          <a:effectLst/>
                          <a:uLnTx/>
                          <a:uFillTx/>
                          <a:latin typeface="+mn-lt"/>
                          <a:ea typeface="+mn-ea"/>
                          <a:cs typeface="+mn-cs"/>
                        </a:rPr>
                        <a:t>Every 2 years</a:t>
                      </a:r>
                    </a:p>
                  </a:txBody>
                  <a:tcPr>
                    <a:solidFill>
                      <a:schemeClr val="tx2">
                        <a:lumMod val="60000"/>
                        <a:lumOff val="40000"/>
                      </a:schemeClr>
                    </a:solidFill>
                  </a:tcPr>
                </a:tc>
                <a:extLst>
                  <a:ext uri="{0D108BD9-81ED-4DB2-BD59-A6C34878D82A}">
                    <a16:rowId xmlns:a16="http://schemas.microsoft.com/office/drawing/2014/main" val="897177486"/>
                  </a:ext>
                </a:extLst>
              </a:tr>
            </a:tbl>
          </a:graphicData>
        </a:graphic>
      </p:graphicFrame>
      <p:sp>
        <p:nvSpPr>
          <p:cNvPr id="7" name="Title 3"/>
          <p:cNvSpPr>
            <a:spLocks noGrp="1"/>
          </p:cNvSpPr>
          <p:nvPr>
            <p:ph type="title"/>
          </p:nvPr>
        </p:nvSpPr>
        <p:spPr>
          <a:xfrm>
            <a:off x="685800" y="472622"/>
            <a:ext cx="7772400" cy="640080"/>
          </a:xfrm>
          <a:solidFill>
            <a:srgbClr val="FDB827"/>
          </a:solidFill>
        </p:spPr>
        <p:txBody>
          <a:bodyPr>
            <a:normAutofit fontScale="90000"/>
          </a:bodyPr>
          <a:lstStyle/>
          <a:p>
            <a:pPr algn="ctr"/>
            <a:r>
              <a:rPr lang="en-US" b="1" dirty="0">
                <a:solidFill>
                  <a:srgbClr val="000000"/>
                </a:solidFill>
              </a:rPr>
              <a:t>Program Audits</a:t>
            </a:r>
          </a:p>
        </p:txBody>
      </p:sp>
    </p:spTree>
    <p:extLst>
      <p:ext uri="{BB962C8B-B14F-4D97-AF65-F5344CB8AC3E}">
        <p14:creationId xmlns:p14="http://schemas.microsoft.com/office/powerpoint/2010/main" val="3076107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621" y="581152"/>
            <a:ext cx="7772400" cy="1235892"/>
          </a:xfrm>
          <a:solidFill>
            <a:srgbClr val="FDB827"/>
          </a:solidFill>
        </p:spPr>
        <p:txBody>
          <a:bodyPr>
            <a:normAutofit fontScale="90000"/>
          </a:bodyPr>
          <a:lstStyle/>
          <a:p>
            <a:pPr algn="ctr"/>
            <a:r>
              <a:rPr lang="en-US" dirty="0"/>
              <a:t>Important Facts About The Programs</a:t>
            </a:r>
          </a:p>
        </p:txBody>
      </p:sp>
      <p:sp>
        <p:nvSpPr>
          <p:cNvPr id="3" name="Content Placeholder 2"/>
          <p:cNvSpPr>
            <a:spLocks noGrp="1"/>
          </p:cNvSpPr>
          <p:nvPr>
            <p:ph idx="1"/>
          </p:nvPr>
        </p:nvSpPr>
        <p:spPr>
          <a:xfrm>
            <a:off x="510032" y="2123311"/>
            <a:ext cx="8229600" cy="4525963"/>
          </a:xfrm>
        </p:spPr>
        <p:txBody>
          <a:bodyPr>
            <a:noAutofit/>
          </a:bodyPr>
          <a:lstStyle/>
          <a:p>
            <a:r>
              <a:rPr lang="en-US" dirty="0"/>
              <a:t>USDA programs are monitored by the CDE and CDSS.</a:t>
            </a:r>
          </a:p>
          <a:p>
            <a:r>
              <a:rPr lang="en-US" dirty="0"/>
              <a:t>Programs are highly regulated and it is critical to be in compliance.</a:t>
            </a:r>
          </a:p>
          <a:p>
            <a:pPr marL="1200150" lvl="1" indent="-457200"/>
            <a:r>
              <a:rPr lang="en-US" dirty="0"/>
              <a:t>Meal Patterns &amp; Nutritional Value</a:t>
            </a:r>
          </a:p>
          <a:p>
            <a:pPr marL="1200150" lvl="1" indent="-457200"/>
            <a:r>
              <a:rPr lang="en-US" dirty="0"/>
              <a:t>Meal Access &amp; Eligibility Requirements</a:t>
            </a:r>
          </a:p>
          <a:p>
            <a:pPr marL="1200150" lvl="1" indent="-457200"/>
            <a:r>
              <a:rPr lang="en-US" dirty="0"/>
              <a:t>Resource Management</a:t>
            </a:r>
          </a:p>
          <a:p>
            <a:pPr marL="1200150" lvl="1" indent="-457200"/>
            <a:r>
              <a:rPr lang="en-US" dirty="0"/>
              <a:t>General Compliance</a:t>
            </a:r>
          </a:p>
          <a:p>
            <a:pPr marL="1200150" lvl="1" indent="-457200"/>
            <a:r>
              <a:rPr lang="en-US" dirty="0"/>
              <a:t>Other Federal Program Reviews</a:t>
            </a:r>
          </a:p>
          <a:p>
            <a:pPr marL="1200150" lvl="1" indent="-457200">
              <a:spcAft>
                <a:spcPts val="0"/>
              </a:spcAft>
            </a:pPr>
            <a:r>
              <a:rPr lang="en-US" dirty="0"/>
              <a:t>Non Profit Program</a:t>
            </a:r>
          </a:p>
          <a:p>
            <a:pPr marL="0" lvl="1" indent="0">
              <a:spcBef>
                <a:spcPts val="600"/>
              </a:spcBef>
              <a:spcAft>
                <a:spcPts val="200"/>
              </a:spcAft>
              <a:buNone/>
            </a:pPr>
            <a:r>
              <a:rPr lang="en-US" b="1" dirty="0"/>
              <a:t>Non-compliance can result in program cancellation and fiscal sanctions.</a:t>
            </a:r>
          </a:p>
          <a:p>
            <a:pPr lvl="1" indent="0">
              <a:buNone/>
            </a:pPr>
            <a:endParaRPr lang="en-US" dirty="0"/>
          </a:p>
          <a:p>
            <a:pPr lvl="1" indent="0">
              <a:buNone/>
            </a:pPr>
            <a:endParaRPr lang="en-US" dirty="0"/>
          </a:p>
          <a:p>
            <a:pPr marL="120015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2873739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5011" y="1976101"/>
            <a:ext cx="8229600" cy="1949451"/>
          </a:xfrm>
        </p:spPr>
        <p:txBody>
          <a:bodyPr>
            <a:normAutofit/>
          </a:bodyPr>
          <a:lstStyle/>
          <a:p>
            <a:endParaRPr lang="en-US" sz="4000" dirty="0"/>
          </a:p>
          <a:p>
            <a:pPr marL="0" indent="0" algn="ctr">
              <a:buNone/>
            </a:pPr>
            <a:r>
              <a:rPr lang="en-US" sz="4000" b="1" dirty="0">
                <a:solidFill>
                  <a:srgbClr val="000000"/>
                </a:solidFill>
              </a:rPr>
              <a:t>Thank You!</a:t>
            </a:r>
            <a:endParaRPr lang="en-US" sz="4000" b="1" dirty="0"/>
          </a:p>
        </p:txBody>
      </p:sp>
      <p:sp>
        <p:nvSpPr>
          <p:cNvPr id="4" name="Text Box 7">
            <a:extLst>
              <a:ext uri="{FF2B5EF4-FFF2-40B4-BE49-F238E27FC236}">
                <a16:creationId xmlns:a16="http://schemas.microsoft.com/office/drawing/2014/main" id="{640CFA30-C06E-4C0A-A5C1-01B92AA46EA7}"/>
              </a:ext>
            </a:extLst>
          </p:cNvPr>
          <p:cNvSpPr txBox="1">
            <a:spLocks noChangeArrowheads="1"/>
          </p:cNvSpPr>
          <p:nvPr/>
        </p:nvSpPr>
        <p:spPr bwMode="auto">
          <a:xfrm>
            <a:off x="95250" y="5721350"/>
            <a:ext cx="6553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LAUSD Food Services Division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Nourishing Children to Achieve Excellence                             </a:t>
            </a:r>
          </a:p>
        </p:txBody>
      </p:sp>
    </p:spTree>
    <p:custDataLst>
      <p:custData r:id="rId1"/>
      <p:tags r:id="rId2"/>
    </p:custDataLst>
    <p:extLst>
      <p:ext uri="{BB962C8B-B14F-4D97-AF65-F5344CB8AC3E}">
        <p14:creationId xmlns:p14="http://schemas.microsoft.com/office/powerpoint/2010/main" val="3378880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3F32490-CF6A-459E-BBFE-90557857A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5217651" y="634946"/>
            <a:ext cx="3444655" cy="1450757"/>
          </a:xfrm>
        </p:spPr>
        <p:txBody>
          <a:bodyPr>
            <a:normAutofit/>
          </a:bodyPr>
          <a:lstStyle/>
          <a:p>
            <a:r>
              <a:rPr lang="en-US" altLang="en-US" sz="4100"/>
              <a:t>National School Lunch Act</a:t>
            </a:r>
            <a:endParaRPr lang="en-US" altLang="en-US" sz="4100" b="1"/>
          </a:p>
        </p:txBody>
      </p:sp>
      <p:sp>
        <p:nvSpPr>
          <p:cNvPr id="23" name="Rectangle 22">
            <a:extLst>
              <a:ext uri="{FF2B5EF4-FFF2-40B4-BE49-F238E27FC236}">
                <a16:creationId xmlns:a16="http://schemas.microsoft.com/office/drawing/2014/main" id="{3489CAE3-3AE0-4268-81CA-A98516EA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59593"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2BC338-7802-42D3-85C9-B665508F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r="13445"/>
          <a:stretch/>
        </p:blipFill>
        <p:spPr>
          <a:xfrm>
            <a:off x="343752" y="1136078"/>
            <a:ext cx="2088525" cy="1779548"/>
          </a:xfrm>
          <a:prstGeom prst="rect">
            <a:avLst/>
          </a:prstGeom>
        </p:spPr>
      </p:pic>
      <p:sp>
        <p:nvSpPr>
          <p:cNvPr id="27" name="Rectangle 26">
            <a:extLst>
              <a:ext uri="{FF2B5EF4-FFF2-40B4-BE49-F238E27FC236}">
                <a16:creationId xmlns:a16="http://schemas.microsoft.com/office/drawing/2014/main" id="{FC2AD4A0-4FAA-4F52-A315-4224B27BE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373C1DFC-81C5-498E-9907-7AAE6F041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4926"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A4EEE51-0307-4CE8-813E-AE3BCEBA2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D9FBD3-6E57-4B12-A90A-386ED8F08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49D64BC-536D-4526-ADC5-0E026A8A1624}"/>
              </a:ext>
            </a:extLst>
          </p:cNvPr>
          <p:cNvPicPr>
            <a:picLocks noChangeAspect="1"/>
          </p:cNvPicPr>
          <p:nvPr/>
        </p:nvPicPr>
        <p:blipFill>
          <a:blip r:embed="rId3"/>
          <a:stretch>
            <a:fillRect/>
          </a:stretch>
        </p:blipFill>
        <p:spPr>
          <a:xfrm rot="5400000">
            <a:off x="2461679" y="3356741"/>
            <a:ext cx="2295081" cy="1721311"/>
          </a:xfrm>
          <a:prstGeom prst="rect">
            <a:avLst/>
          </a:prstGeom>
        </p:spPr>
      </p:pic>
      <p:sp>
        <p:nvSpPr>
          <p:cNvPr id="3" name="Content Placeholder 2"/>
          <p:cNvSpPr>
            <a:spLocks noGrp="1"/>
          </p:cNvSpPr>
          <p:nvPr>
            <p:ph idx="1"/>
          </p:nvPr>
        </p:nvSpPr>
        <p:spPr>
          <a:xfrm>
            <a:off x="5217651" y="2198914"/>
            <a:ext cx="3444655" cy="3670180"/>
          </a:xfrm>
        </p:spPr>
        <p:txBody>
          <a:bodyPr>
            <a:normAutofit/>
          </a:bodyPr>
          <a:lstStyle/>
          <a:p>
            <a:r>
              <a:rPr lang="en-US" sz="1700"/>
              <a:t>Since Harry S. Truman signed the National School Lunch Act into law in 1946 the federal government has been subsidizing School Nutrition Programs across the country.</a:t>
            </a:r>
          </a:p>
          <a:p>
            <a:r>
              <a:rPr lang="en-US" sz="1700"/>
              <a:t>The purpose is provide students nutritionally balanced meals to “safeguard the health and well-being of the Nation's children and to encourage the domestic consumption of nutritious agricultural commodities and other foods.”</a:t>
            </a:r>
          </a:p>
        </p:txBody>
      </p:sp>
      <p:sp>
        <p:nvSpPr>
          <p:cNvPr id="35" name="Rectangle 34">
            <a:extLst>
              <a:ext uri="{FF2B5EF4-FFF2-40B4-BE49-F238E27FC236}">
                <a16:creationId xmlns:a16="http://schemas.microsoft.com/office/drawing/2014/main" id="{25621158-452E-4C14-8946-B331F0D1C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055BE0DD-04F0-42E3-9EDE-2129B4A55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8990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1" name="Rectangle 3380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803" name="Rectangle 3380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886200" y="634946"/>
            <a:ext cx="4776107" cy="145075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defTabSz="914400">
              <a:lnSpc>
                <a:spcPct val="85000"/>
              </a:lnSpc>
              <a:spcAft>
                <a:spcPts val="600"/>
              </a:spcAft>
            </a:pPr>
            <a:r>
              <a:rPr lang="en-US" altLang="en-US" sz="4400" kern="1200" spc="-50" baseline="0" dirty="0">
                <a:solidFill>
                  <a:schemeClr val="tx1">
                    <a:lumMod val="75000"/>
                    <a:lumOff val="25000"/>
                  </a:schemeClr>
                </a:solidFill>
                <a:latin typeface="+mj-lt"/>
                <a:ea typeface="+mj-ea"/>
                <a:cs typeface="+mj-cs"/>
              </a:rPr>
              <a:t>Healthy, Hunger Free Kids Act of 2010:</a:t>
            </a:r>
          </a:p>
        </p:txBody>
      </p:sp>
      <p:pic>
        <p:nvPicPr>
          <p:cNvPr id="33797" name="Picture 33796" descr="Assorted vegetables and fruits">
            <a:extLst>
              <a:ext uri="{FF2B5EF4-FFF2-40B4-BE49-F238E27FC236}">
                <a16:creationId xmlns:a16="http://schemas.microsoft.com/office/drawing/2014/main" id="{78E2673E-16F0-D1C5-2A46-E30C0E007B2A}"/>
              </a:ext>
            </a:extLst>
          </p:cNvPr>
          <p:cNvPicPr>
            <a:picLocks noChangeAspect="1"/>
          </p:cNvPicPr>
          <p:nvPr/>
        </p:nvPicPr>
        <p:blipFill>
          <a:blip r:embed="rId3"/>
          <a:srcRect l="39183" r="26902" b="1"/>
          <a:stretch/>
        </p:blipFill>
        <p:spPr>
          <a:xfrm>
            <a:off x="20" y="-12128"/>
            <a:ext cx="3490702" cy="6870127"/>
          </a:xfrm>
          <a:prstGeom prst="rect">
            <a:avLst/>
          </a:prstGeom>
        </p:spPr>
      </p:pic>
      <p:cxnSp>
        <p:nvCxnSpPr>
          <p:cNvPr id="33805" name="Straight Connector 3380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3795" name="Content Placeholder 2"/>
          <p:cNvSpPr>
            <a:spLocks noGrp="1"/>
          </p:cNvSpPr>
          <p:nvPr>
            <p:ph idx="1"/>
          </p:nvPr>
        </p:nvSpPr>
        <p:spPr>
          <a:xfrm>
            <a:off x="3886200" y="2198914"/>
            <a:ext cx="4776107" cy="3670180"/>
          </a:xfrm>
        </p:spPr>
        <p:txBody>
          <a:bodyPr vert="horz" lIns="0" tIns="45720" rIns="0" bIns="45720" rtlCol="0">
            <a:normAutofit/>
          </a:bodyPr>
          <a:lstStyle/>
          <a:p>
            <a:r>
              <a:rPr lang="en-US" altLang="en-US" sz="1500" dirty="0"/>
              <a:t>The HHFKA authorizes funding for federal school meal and child nutrition programs and increases access to healthy food for low-income children.</a:t>
            </a:r>
          </a:p>
          <a:p>
            <a:pPr marL="914400" lvl="1" indent="-457200"/>
            <a:r>
              <a:rPr lang="en-US" altLang="en-US" sz="1500" dirty="0"/>
              <a:t>Instructs the USDA to establish standards consistent with the most recent Dietary Guidelines for Americans</a:t>
            </a:r>
          </a:p>
          <a:p>
            <a:pPr marL="914400" lvl="1" indent="-457200"/>
            <a:r>
              <a:rPr lang="en-US" altLang="en-US" sz="1500" dirty="0"/>
              <a:t>Strengthens school food nutrition standards for all foods regularly sold in schools during the school day</a:t>
            </a:r>
          </a:p>
          <a:p>
            <a:pPr marL="1314450" lvl="2" indent="-457200"/>
            <a:r>
              <a:rPr lang="en-US" altLang="en-US" sz="1500" dirty="0"/>
              <a:t>Ex: vending machines, a la carte sales, student stores</a:t>
            </a:r>
          </a:p>
          <a:p>
            <a:pPr marL="914400" lvl="1" indent="-457200"/>
            <a:r>
              <a:rPr lang="en-US" altLang="en-US" sz="1500" dirty="0"/>
              <a:t>Builds on the USDA’s work to improve the nutritional quality of commodity foods</a:t>
            </a:r>
          </a:p>
          <a:p>
            <a:pPr lvl="1"/>
            <a:endParaRPr lang="en-US" altLang="en-US" sz="1500" dirty="0"/>
          </a:p>
          <a:p>
            <a:endParaRPr lang="en-US" altLang="en-US" sz="1500" dirty="0"/>
          </a:p>
        </p:txBody>
      </p:sp>
    </p:spTree>
    <p:extLst>
      <p:ext uri="{BB962C8B-B14F-4D97-AF65-F5344CB8AC3E}">
        <p14:creationId xmlns:p14="http://schemas.microsoft.com/office/powerpoint/2010/main" val="221853488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472622"/>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State Level School Meal Mandates </a:t>
            </a:r>
          </a:p>
        </p:txBody>
      </p:sp>
      <p:sp>
        <p:nvSpPr>
          <p:cNvPr id="5" name="Content Placeholder 2"/>
          <p:cNvSpPr txBox="1">
            <a:spLocks/>
          </p:cNvSpPr>
          <p:nvPr/>
        </p:nvSpPr>
        <p:spPr>
          <a:xfrm>
            <a:off x="485774" y="4086225"/>
            <a:ext cx="8229600" cy="2476500"/>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600"/>
              </a:spcAft>
              <a:buFont typeface="Arial"/>
              <a:buNone/>
              <a:defRPr sz="2800" kern="1200">
                <a:solidFill>
                  <a:srgbClr val="000000"/>
                </a:solidFill>
                <a:latin typeface="+mn-lt"/>
                <a:ea typeface="+mn-ea"/>
                <a:cs typeface="+mn-cs"/>
              </a:defRPr>
            </a:lvl1pPr>
            <a:lvl2pPr marL="742950" indent="-285750" algn="l" defTabSz="457200" rtl="0" eaLnBrk="1" latinLnBrk="0" hangingPunct="1">
              <a:spcBef>
                <a:spcPts val="0"/>
              </a:spcBef>
              <a:spcAft>
                <a:spcPts val="600"/>
              </a:spcAft>
              <a:buFont typeface="Wingdings" panose="05000000000000000000" pitchFamily="2" charset="2"/>
              <a:buChar char="Ø"/>
              <a:defRPr sz="2600" kern="1200">
                <a:solidFill>
                  <a:srgbClr val="000000"/>
                </a:solidFill>
                <a:latin typeface="+mn-lt"/>
                <a:ea typeface="+mn-ea"/>
                <a:cs typeface="+mn-cs"/>
              </a:defRPr>
            </a:lvl2pPr>
            <a:lvl3pPr marL="1143000" indent="-228600" algn="l" defTabSz="457200" rtl="0" eaLnBrk="1" latinLnBrk="0" hangingPunct="1">
              <a:spcBef>
                <a:spcPts val="0"/>
              </a:spcBef>
              <a:spcAft>
                <a:spcPts val="600"/>
              </a:spcAft>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LAUSD meets and exceeds these requirements by providing students:  </a:t>
            </a:r>
          </a:p>
          <a:p>
            <a:pPr marL="914400" lvl="1" indent="-457200"/>
            <a:r>
              <a:rPr lang="en-US" dirty="0"/>
              <a:t>Breakfast, Lunch, Supper or Snack</a:t>
            </a:r>
          </a:p>
        </p:txBody>
      </p:sp>
      <p:sp>
        <p:nvSpPr>
          <p:cNvPr id="2" name="Rectangle 1">
            <a:extLst>
              <a:ext uri="{FF2B5EF4-FFF2-40B4-BE49-F238E27FC236}">
                <a16:creationId xmlns:a16="http://schemas.microsoft.com/office/drawing/2014/main" id="{8F92AE96-8CB4-275B-8D61-932282E9F0BB}"/>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5774" y="1362076"/>
            <a:ext cx="8229600" cy="2933700"/>
          </a:xfrm>
        </p:spPr>
        <p:txBody>
          <a:bodyPr>
            <a:noAutofit/>
          </a:bodyPr>
          <a:lstStyle/>
          <a:p>
            <a:r>
              <a:rPr lang="en-US" dirty="0"/>
              <a:t>California requires all public schools must provide at least one nutritious meal to all free or reduced priced meal eligible students. </a:t>
            </a:r>
          </a:p>
          <a:p>
            <a:pPr marL="914400" lvl="1" indent="-457200"/>
            <a:r>
              <a:rPr lang="en-US" dirty="0"/>
              <a:t>The law also requires that severe-need schools have a breakfast program for providing breakfast to low-income children</a:t>
            </a:r>
          </a:p>
        </p:txBody>
      </p:sp>
    </p:spTree>
    <p:extLst>
      <p:ext uri="{BB962C8B-B14F-4D97-AF65-F5344CB8AC3E}">
        <p14:creationId xmlns:p14="http://schemas.microsoft.com/office/powerpoint/2010/main" val="198362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472622"/>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Universal Meals</a:t>
            </a:r>
          </a:p>
        </p:txBody>
      </p:sp>
      <p:sp>
        <p:nvSpPr>
          <p:cNvPr id="5" name="Content Placeholder 2"/>
          <p:cNvSpPr txBox="1">
            <a:spLocks/>
          </p:cNvSpPr>
          <p:nvPr/>
        </p:nvSpPr>
        <p:spPr>
          <a:xfrm>
            <a:off x="485774" y="4086225"/>
            <a:ext cx="8578467" cy="2476500"/>
          </a:xfrm>
          <a:prstGeom prst="rect">
            <a:avLst/>
          </a:prstGeom>
        </p:spPr>
        <p:txBody>
          <a:bodyPr vert="horz" lIns="91440" tIns="45720" rIns="91440" bIns="45720" rtlCol="0" anchor="t">
            <a:noAutofit/>
          </a:bodyPr>
          <a:lstStyle>
            <a:lvl1pPr marL="0" indent="0" algn="l" defTabSz="457200" rtl="0" eaLnBrk="1" latinLnBrk="0" hangingPunct="1">
              <a:spcBef>
                <a:spcPts val="0"/>
              </a:spcBef>
              <a:spcAft>
                <a:spcPts val="600"/>
              </a:spcAft>
              <a:buFont typeface="Arial"/>
              <a:buNone/>
              <a:defRPr sz="2800" kern="1200">
                <a:solidFill>
                  <a:srgbClr val="000000"/>
                </a:solidFill>
                <a:latin typeface="+mn-lt"/>
                <a:ea typeface="+mn-ea"/>
                <a:cs typeface="+mn-cs"/>
              </a:defRPr>
            </a:lvl1pPr>
            <a:lvl2pPr marL="742950" indent="-285750" algn="l" defTabSz="457200" rtl="0" eaLnBrk="1" latinLnBrk="0" hangingPunct="1">
              <a:spcBef>
                <a:spcPts val="0"/>
              </a:spcBef>
              <a:spcAft>
                <a:spcPts val="600"/>
              </a:spcAft>
              <a:buFont typeface="Wingdings" panose="05000000000000000000" pitchFamily="2" charset="2"/>
              <a:buChar char="Ø"/>
              <a:defRPr sz="2600" kern="1200">
                <a:solidFill>
                  <a:srgbClr val="000000"/>
                </a:solidFill>
                <a:latin typeface="+mn-lt"/>
                <a:ea typeface="+mn-ea"/>
                <a:cs typeface="+mn-cs"/>
              </a:defRPr>
            </a:lvl2pPr>
            <a:lvl3pPr marL="1143000" indent="-228600" algn="l" defTabSz="457200" rtl="0" eaLnBrk="1" latinLnBrk="0" hangingPunct="1">
              <a:spcBef>
                <a:spcPts val="0"/>
              </a:spcBef>
              <a:spcAft>
                <a:spcPts val="600"/>
              </a:spcAft>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Wingdings"/>
              <a:buChar char="Ø"/>
            </a:pPr>
            <a:r>
              <a:rPr lang="en-US" dirty="0">
                <a:ea typeface="+mn-lt"/>
                <a:cs typeface="+mn-lt"/>
              </a:rPr>
              <a:t>Students will be categorized by meal eligibilities</a:t>
            </a:r>
            <a:endParaRPr lang="en-US" dirty="0">
              <a:cs typeface="Calibri"/>
            </a:endParaRPr>
          </a:p>
          <a:p>
            <a:pPr marL="457200" indent="-457200">
              <a:buFont typeface="Wingdings"/>
              <a:buChar char="Ø"/>
            </a:pPr>
            <a:r>
              <a:rPr lang="en-US" dirty="0">
                <a:ea typeface="+mn-lt"/>
                <a:cs typeface="+mn-lt"/>
              </a:rPr>
              <a:t>Reduced and Full-Price students will eat at no charge</a:t>
            </a:r>
            <a:endParaRPr lang="en-US" dirty="0">
              <a:cs typeface="Calibri"/>
            </a:endParaRPr>
          </a:p>
          <a:p>
            <a:pPr marL="457200" indent="-457200">
              <a:buFont typeface="Wingdings"/>
              <a:buChar char="Ø"/>
            </a:pPr>
            <a:r>
              <a:rPr lang="en-US" dirty="0">
                <a:ea typeface="+mn-lt"/>
                <a:cs typeface="+mn-lt"/>
              </a:rPr>
              <a:t>No co-pay will be collected </a:t>
            </a:r>
            <a:endParaRPr lang="en-US">
              <a:cs typeface="Calibri"/>
            </a:endParaRPr>
          </a:p>
          <a:p>
            <a:endParaRPr lang="en-US" dirty="0">
              <a:cs typeface="Calibri"/>
            </a:endParaRPr>
          </a:p>
        </p:txBody>
      </p:sp>
      <p:sp>
        <p:nvSpPr>
          <p:cNvPr id="2" name="Rectangle 1">
            <a:extLst>
              <a:ext uri="{FF2B5EF4-FFF2-40B4-BE49-F238E27FC236}">
                <a16:creationId xmlns:a16="http://schemas.microsoft.com/office/drawing/2014/main" id="{25E674C5-4D0A-CC2F-EE8A-02C86FA7B404}"/>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5774" y="1362076"/>
            <a:ext cx="8229600" cy="2933700"/>
          </a:xfrm>
        </p:spPr>
        <p:txBody>
          <a:bodyPr vert="horz" lIns="91440" tIns="45720" rIns="91440" bIns="45720" rtlCol="0" anchor="t">
            <a:noAutofit/>
          </a:bodyPr>
          <a:lstStyle/>
          <a:p>
            <a:r>
              <a:rPr lang="en-US" dirty="0">
                <a:ea typeface="+mn-lt"/>
                <a:cs typeface="+mn-lt"/>
              </a:rPr>
              <a:t>California will become the first state to implement a statewide Universal Meals Program for all school children. California’s Universal Meals Program is designed to build on the foundations of the federal National School Lunch Program (NSLP) and School Breakfast Program (SBP). </a:t>
            </a:r>
            <a:endParaRPr lang="en-US" dirty="0"/>
          </a:p>
          <a:p>
            <a:endParaRPr lang="en-US" dirty="0">
              <a:cs typeface="Calibri"/>
            </a:endParaRPr>
          </a:p>
        </p:txBody>
      </p:sp>
    </p:spTree>
    <p:extLst>
      <p:ext uri="{BB962C8B-B14F-4D97-AF65-F5344CB8AC3E}">
        <p14:creationId xmlns:p14="http://schemas.microsoft.com/office/powerpoint/2010/main" val="30154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DB827"/>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6A2835FE-86E8-42E2-9B2A-0543D1273ECA}"/>
              </a:ext>
            </a:extLst>
          </p:cNvPr>
          <p:cNvCxnSpPr>
            <a:cxnSpLocks/>
          </p:cNvCxnSpPr>
          <p:nvPr/>
        </p:nvCxnSpPr>
        <p:spPr>
          <a:xfrm>
            <a:off x="2191812" y="2665090"/>
            <a:ext cx="71725" cy="2019302"/>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CB1067B-C998-4CAD-A8AA-117F8F7C48E8}"/>
              </a:ext>
            </a:extLst>
          </p:cNvPr>
          <p:cNvCxnSpPr>
            <a:cxnSpLocks/>
          </p:cNvCxnSpPr>
          <p:nvPr/>
        </p:nvCxnSpPr>
        <p:spPr>
          <a:xfrm>
            <a:off x="3018991" y="1262848"/>
            <a:ext cx="1819709" cy="0"/>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A0E54B6-FAEA-48BB-A987-637024E13FB6}"/>
              </a:ext>
            </a:extLst>
          </p:cNvPr>
          <p:cNvCxnSpPr>
            <a:cxnSpLocks/>
          </p:cNvCxnSpPr>
          <p:nvPr/>
        </p:nvCxnSpPr>
        <p:spPr>
          <a:xfrm>
            <a:off x="5130538" y="3075781"/>
            <a:ext cx="955486" cy="708031"/>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3919B76-3730-4299-AA8B-6E790E209238}"/>
              </a:ext>
            </a:extLst>
          </p:cNvPr>
          <p:cNvCxnSpPr>
            <a:cxnSpLocks/>
          </p:cNvCxnSpPr>
          <p:nvPr/>
        </p:nvCxnSpPr>
        <p:spPr>
          <a:xfrm flipH="1">
            <a:off x="1848236" y="2171995"/>
            <a:ext cx="383217" cy="1054239"/>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5C6C8DC-4FE5-4296-9951-38C1B6AE2D97}"/>
              </a:ext>
            </a:extLst>
          </p:cNvPr>
          <p:cNvCxnSpPr>
            <a:cxnSpLocks/>
          </p:cNvCxnSpPr>
          <p:nvPr/>
        </p:nvCxnSpPr>
        <p:spPr>
          <a:xfrm>
            <a:off x="2121214" y="2124072"/>
            <a:ext cx="1551314" cy="2702814"/>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25D9E7F-85BE-4961-9330-8A9D60042D6C}"/>
              </a:ext>
            </a:extLst>
          </p:cNvPr>
          <p:cNvCxnSpPr>
            <a:cxnSpLocks/>
          </p:cNvCxnSpPr>
          <p:nvPr/>
        </p:nvCxnSpPr>
        <p:spPr>
          <a:xfrm>
            <a:off x="2821491" y="1567295"/>
            <a:ext cx="606000" cy="565166"/>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25D9E7F-85BE-4961-9330-8A9D60042D6C}"/>
              </a:ext>
            </a:extLst>
          </p:cNvPr>
          <p:cNvCxnSpPr>
            <a:cxnSpLocks/>
          </p:cNvCxnSpPr>
          <p:nvPr/>
        </p:nvCxnSpPr>
        <p:spPr>
          <a:xfrm>
            <a:off x="6667471" y="1427449"/>
            <a:ext cx="923753" cy="386845"/>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166F0166-CFB0-4A46-83D3-60723E803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5734" y="4809453"/>
            <a:ext cx="1905061" cy="1905061"/>
          </a:xfrm>
          <a:prstGeom prst="ellipse">
            <a:avLst/>
          </a:prstGeom>
          <a:ln w="57150">
            <a:solidFill>
              <a:schemeClr val="bg1"/>
            </a:solidFill>
          </a:ln>
        </p:spPr>
      </p:pic>
      <p:sp>
        <p:nvSpPr>
          <p:cNvPr id="41" name="Oval 40">
            <a:extLst>
              <a:ext uri="{FF2B5EF4-FFF2-40B4-BE49-F238E27FC236}">
                <a16:creationId xmlns:a16="http://schemas.microsoft.com/office/drawing/2014/main" id="{9F3A9C01-471C-48C6-8E88-6863AFD94B5F}"/>
              </a:ext>
            </a:extLst>
          </p:cNvPr>
          <p:cNvSpPr/>
          <p:nvPr/>
        </p:nvSpPr>
        <p:spPr>
          <a:xfrm>
            <a:off x="385320" y="209418"/>
            <a:ext cx="2560320" cy="2560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wrap="square" lIns="0" tIns="91440" rIns="0" bIns="91440" rtlCol="0" anchor="ctr">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lang="en-US" sz="3600" b="1" dirty="0">
                <a:solidFill>
                  <a:srgbClr val="000000"/>
                </a:solidFill>
                <a:latin typeface="Calibri"/>
              </a:rPr>
              <a:t>School Nutrition Programs</a:t>
            </a:r>
            <a:endParaRPr kumimoji="0" lang="en-US" sz="3600" b="1" i="0" u="none" strike="noStrike" kern="1200" cap="none" spc="0" normalizeH="0" baseline="0" noProof="0" dirty="0">
              <a:ln>
                <a:noFill/>
              </a:ln>
              <a:solidFill>
                <a:srgbClr val="000000"/>
              </a:solidFill>
              <a:effectLst/>
              <a:uLnTx/>
              <a:uFillTx/>
              <a:latin typeface="Calibri"/>
            </a:endParaRPr>
          </a:p>
        </p:txBody>
      </p:sp>
      <p:grpSp>
        <p:nvGrpSpPr>
          <p:cNvPr id="21" name="Group 20"/>
          <p:cNvGrpSpPr/>
          <p:nvPr/>
        </p:nvGrpSpPr>
        <p:grpSpPr>
          <a:xfrm>
            <a:off x="4699680" y="276972"/>
            <a:ext cx="2468880" cy="2286000"/>
            <a:chOff x="4699680" y="276972"/>
            <a:chExt cx="2468880" cy="2286000"/>
          </a:xfrm>
        </p:grpSpPr>
        <p:sp>
          <p:nvSpPr>
            <p:cNvPr id="29" name="Oval 28">
              <a:extLst>
                <a:ext uri="{FF2B5EF4-FFF2-40B4-BE49-F238E27FC236}">
                  <a16:creationId xmlns:a16="http://schemas.microsoft.com/office/drawing/2014/main" id="{B1728B66-DB39-4870-A685-6E78C522DAEF}"/>
                </a:ext>
              </a:extLst>
            </p:cNvPr>
            <p:cNvSpPr/>
            <p:nvPr/>
          </p:nvSpPr>
          <p:spPr>
            <a:xfrm>
              <a:off x="4749328" y="276972"/>
              <a:ext cx="2377440" cy="228600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8F7004FF-5F99-49A2-9A9D-343668B2FD8C}"/>
                </a:ext>
              </a:extLst>
            </p:cNvPr>
            <p:cNvSpPr txBox="1"/>
            <p:nvPr/>
          </p:nvSpPr>
          <p:spPr>
            <a:xfrm>
              <a:off x="4699680" y="764090"/>
              <a:ext cx="2468880" cy="11887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Calibri"/>
                  <a:ea typeface="+mn-ea"/>
                  <a:cs typeface="+mn-cs"/>
                </a:rPr>
                <a:t>Child And Adult Care Food Program (CACFP)</a:t>
              </a:r>
            </a:p>
          </p:txBody>
        </p:sp>
      </p:grpSp>
      <p:grpSp>
        <p:nvGrpSpPr>
          <p:cNvPr id="49" name="Group 48"/>
          <p:cNvGrpSpPr/>
          <p:nvPr/>
        </p:nvGrpSpPr>
        <p:grpSpPr>
          <a:xfrm>
            <a:off x="7052881" y="1536856"/>
            <a:ext cx="2011680" cy="1920240"/>
            <a:chOff x="5596322" y="3222163"/>
            <a:chExt cx="2011680" cy="1920240"/>
          </a:xfrm>
        </p:grpSpPr>
        <p:sp>
          <p:nvSpPr>
            <p:cNvPr id="25" name="Oval 24">
              <a:extLst>
                <a:ext uri="{FF2B5EF4-FFF2-40B4-BE49-F238E27FC236}">
                  <a16:creationId xmlns:a16="http://schemas.microsoft.com/office/drawing/2014/main" id="{5AA5957C-1FD8-45DA-BD87-5CD3A2BAFEFB}"/>
                </a:ext>
              </a:extLst>
            </p:cNvPr>
            <p:cNvSpPr/>
            <p:nvPr/>
          </p:nvSpPr>
          <p:spPr>
            <a:xfrm>
              <a:off x="5596322" y="3222163"/>
              <a:ext cx="2011680" cy="1920240"/>
            </a:xfrm>
            <a:prstGeom prst="ellipse">
              <a:avLst/>
            </a:prstGeom>
            <a:solidFill>
              <a:srgbClr val="7DA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76CBFF00-10F9-4DC0-8781-C5F91066EA81}"/>
                </a:ext>
              </a:extLst>
            </p:cNvPr>
            <p:cNvSpPr txBox="1"/>
            <p:nvPr/>
          </p:nvSpPr>
          <p:spPr>
            <a:xfrm>
              <a:off x="6067581" y="3721884"/>
              <a:ext cx="129015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Supper Program</a:t>
              </a:r>
            </a:p>
          </p:txBody>
        </p:sp>
      </p:grpSp>
      <p:grpSp>
        <p:nvGrpSpPr>
          <p:cNvPr id="26" name="Group 25"/>
          <p:cNvGrpSpPr/>
          <p:nvPr/>
        </p:nvGrpSpPr>
        <p:grpSpPr>
          <a:xfrm>
            <a:off x="207939" y="2901507"/>
            <a:ext cx="1865376" cy="1865899"/>
            <a:chOff x="3019765" y="4809452"/>
            <a:chExt cx="1865376" cy="1865899"/>
          </a:xfrm>
        </p:grpSpPr>
        <p:sp>
          <p:nvSpPr>
            <p:cNvPr id="2" name="Oval 1">
              <a:extLst>
                <a:ext uri="{FF2B5EF4-FFF2-40B4-BE49-F238E27FC236}">
                  <a16:creationId xmlns:a16="http://schemas.microsoft.com/office/drawing/2014/main" id="{F5023615-53AD-42A4-A4C6-313FD12A2905}"/>
                </a:ext>
              </a:extLst>
            </p:cNvPr>
            <p:cNvSpPr/>
            <p:nvPr/>
          </p:nvSpPr>
          <p:spPr>
            <a:xfrm>
              <a:off x="3019765" y="4809452"/>
              <a:ext cx="1865376" cy="1865899"/>
            </a:xfrm>
            <a:prstGeom prst="ellipse">
              <a:avLst/>
            </a:prstGeom>
            <a:solidFill>
              <a:srgbClr val="2B67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76CBFF00-10F9-4DC0-8781-C5F91066EA81}"/>
                </a:ext>
              </a:extLst>
            </p:cNvPr>
            <p:cNvSpPr txBox="1"/>
            <p:nvPr/>
          </p:nvSpPr>
          <p:spPr>
            <a:xfrm>
              <a:off x="3099913" y="5073202"/>
              <a:ext cx="166619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lumMod val="95000"/>
                    </a:schemeClr>
                  </a:solidFill>
                  <a:effectLst/>
                  <a:uLnTx/>
                  <a:uFillTx/>
                  <a:latin typeface="Calibri"/>
                  <a:ea typeface="+mn-ea"/>
                  <a:cs typeface="+mn-cs"/>
                </a:rPr>
                <a:t>Summer Food Service Program (SFSP)</a:t>
              </a:r>
            </a:p>
          </p:txBody>
        </p:sp>
      </p:grpSp>
      <p:grpSp>
        <p:nvGrpSpPr>
          <p:cNvPr id="22" name="Group 21"/>
          <p:cNvGrpSpPr/>
          <p:nvPr/>
        </p:nvGrpSpPr>
        <p:grpSpPr>
          <a:xfrm>
            <a:off x="2695914" y="1858381"/>
            <a:ext cx="2834640" cy="2286000"/>
            <a:chOff x="2629262" y="1755804"/>
            <a:chExt cx="2834640" cy="2286000"/>
          </a:xfrm>
        </p:grpSpPr>
        <p:sp>
          <p:nvSpPr>
            <p:cNvPr id="39" name="Oval 38">
              <a:extLst>
                <a:ext uri="{FF2B5EF4-FFF2-40B4-BE49-F238E27FC236}">
                  <a16:creationId xmlns:a16="http://schemas.microsoft.com/office/drawing/2014/main" id="{B1728B66-DB39-4870-A685-6E78C522DAEF}"/>
                </a:ext>
              </a:extLst>
            </p:cNvPr>
            <p:cNvSpPr/>
            <p:nvPr/>
          </p:nvSpPr>
          <p:spPr>
            <a:xfrm>
              <a:off x="2853575" y="1755804"/>
              <a:ext cx="2377440" cy="228600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56B741B0-EAD5-4F04-92E1-2F7C91833EC9}"/>
                </a:ext>
              </a:extLst>
            </p:cNvPr>
            <p:cNvSpPr txBox="1"/>
            <p:nvPr/>
          </p:nvSpPr>
          <p:spPr>
            <a:xfrm>
              <a:off x="2629262" y="2369383"/>
              <a:ext cx="2834640" cy="12801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Calibri"/>
                  <a:ea typeface="+mn-ea"/>
                  <a:cs typeface="+mn-cs"/>
                </a:rPr>
                <a:t>National School Lunch Program (NSLP)</a:t>
              </a:r>
            </a:p>
          </p:txBody>
        </p:sp>
      </p:grpSp>
      <p:grpSp>
        <p:nvGrpSpPr>
          <p:cNvPr id="31" name="Group 30">
            <a:extLst>
              <a:ext uri="{FF2B5EF4-FFF2-40B4-BE49-F238E27FC236}">
                <a16:creationId xmlns:a16="http://schemas.microsoft.com/office/drawing/2014/main" id="{7570BBEA-7A35-4A9A-9535-4398BC64E800}"/>
              </a:ext>
            </a:extLst>
          </p:cNvPr>
          <p:cNvGrpSpPr/>
          <p:nvPr/>
        </p:nvGrpSpPr>
        <p:grpSpPr>
          <a:xfrm>
            <a:off x="1196255" y="4568143"/>
            <a:ext cx="1910197" cy="1865376"/>
            <a:chOff x="3307478" y="4458516"/>
            <a:chExt cx="1910197" cy="1865376"/>
          </a:xfrm>
        </p:grpSpPr>
        <p:sp>
          <p:nvSpPr>
            <p:cNvPr id="32" name="Oval 31">
              <a:extLst>
                <a:ext uri="{FF2B5EF4-FFF2-40B4-BE49-F238E27FC236}">
                  <a16:creationId xmlns:a16="http://schemas.microsoft.com/office/drawing/2014/main" id="{500F9BAF-B539-47C4-AAEB-991258261A44}"/>
                </a:ext>
              </a:extLst>
            </p:cNvPr>
            <p:cNvSpPr/>
            <p:nvPr/>
          </p:nvSpPr>
          <p:spPr>
            <a:xfrm>
              <a:off x="3352299" y="4458516"/>
              <a:ext cx="1865376" cy="1865376"/>
            </a:xfrm>
            <a:prstGeom prst="ellipse">
              <a:avLst/>
            </a:prstGeom>
            <a:solidFill>
              <a:srgbClr val="2B67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AA449A30-5991-4787-8A12-BA0570D05C66}"/>
                </a:ext>
              </a:extLst>
            </p:cNvPr>
            <p:cNvSpPr txBox="1"/>
            <p:nvPr/>
          </p:nvSpPr>
          <p:spPr>
            <a:xfrm>
              <a:off x="3307478" y="4797070"/>
              <a:ext cx="1910197"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lumMod val="95000"/>
                    </a:schemeClr>
                  </a:solidFill>
                  <a:effectLst/>
                  <a:uLnTx/>
                  <a:uFillTx/>
                  <a:latin typeface="Calibri"/>
                  <a:ea typeface="+mn-ea"/>
                  <a:cs typeface="+mn-cs"/>
                </a:rPr>
                <a:t>Seamless Summer </a:t>
              </a:r>
              <a:r>
                <a:rPr lang="en-US" sz="2200" dirty="0">
                  <a:solidFill>
                    <a:schemeClr val="bg1">
                      <a:lumMod val="95000"/>
                    </a:schemeClr>
                  </a:solidFill>
                  <a:latin typeface="Calibri"/>
                </a:rPr>
                <a:t>Option</a:t>
              </a:r>
              <a:r>
                <a:rPr kumimoji="0" lang="en-US" sz="2200" b="0" i="0" u="none" strike="noStrike" kern="1200" cap="none" spc="0" normalizeH="0" baseline="0" noProof="0" dirty="0">
                  <a:ln>
                    <a:noFill/>
                  </a:ln>
                  <a:solidFill>
                    <a:schemeClr val="bg1">
                      <a:lumMod val="95000"/>
                    </a:schemeClr>
                  </a:solidFill>
                  <a:effectLst/>
                  <a:uLnTx/>
                  <a:uFillTx/>
                  <a:latin typeface="Calibri"/>
                  <a:ea typeface="+mn-ea"/>
                  <a:cs typeface="+mn-cs"/>
                </a:rPr>
                <a:t> (SSO)</a:t>
              </a:r>
            </a:p>
          </p:txBody>
        </p:sp>
      </p:grpSp>
      <p:cxnSp>
        <p:nvCxnSpPr>
          <p:cNvPr id="10" name="Straight Connector 9">
            <a:extLst>
              <a:ext uri="{FF2B5EF4-FFF2-40B4-BE49-F238E27FC236}">
                <a16:creationId xmlns:a16="http://schemas.microsoft.com/office/drawing/2014/main" id="{FACDB5EF-9D57-7040-DAA7-9949922AF292}"/>
              </a:ext>
            </a:extLst>
          </p:cNvPr>
          <p:cNvCxnSpPr>
            <a:cxnSpLocks/>
          </p:cNvCxnSpPr>
          <p:nvPr/>
        </p:nvCxnSpPr>
        <p:spPr>
          <a:xfrm flipV="1">
            <a:off x="4869716" y="4371186"/>
            <a:ext cx="1071929" cy="498244"/>
          </a:xfrm>
          <a:prstGeom prst="line">
            <a:avLst/>
          </a:prstGeom>
          <a:ln>
            <a:solidFill>
              <a:srgbClr val="002060"/>
            </a:solidFill>
            <a:prstDash val="dash"/>
          </a:ln>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3273811" y="4278726"/>
            <a:ext cx="2377440" cy="2286000"/>
            <a:chOff x="245569" y="3140378"/>
            <a:chExt cx="2377440" cy="2286000"/>
          </a:xfrm>
        </p:grpSpPr>
        <p:sp>
          <p:nvSpPr>
            <p:cNvPr id="35" name="Oval 34">
              <a:extLst>
                <a:ext uri="{FF2B5EF4-FFF2-40B4-BE49-F238E27FC236}">
                  <a16:creationId xmlns:a16="http://schemas.microsoft.com/office/drawing/2014/main" id="{F3320302-734F-4D77-BDCE-006CC4C94267}"/>
                </a:ext>
              </a:extLst>
            </p:cNvPr>
            <p:cNvSpPr/>
            <p:nvPr/>
          </p:nvSpPr>
          <p:spPr>
            <a:xfrm>
              <a:off x="245569" y="3140378"/>
              <a:ext cx="2377440" cy="228600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32A8895E-849B-4594-ACAB-0BDD42C93CF9}"/>
                </a:ext>
              </a:extLst>
            </p:cNvPr>
            <p:cNvSpPr txBox="1"/>
            <p:nvPr/>
          </p:nvSpPr>
          <p:spPr>
            <a:xfrm>
              <a:off x="302600" y="3860125"/>
              <a:ext cx="226337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Calibri"/>
                  <a:ea typeface="+mn-ea"/>
                  <a:cs typeface="+mn-cs"/>
                </a:rPr>
                <a:t>School Breakfast Program (SBP)</a:t>
              </a:r>
            </a:p>
          </p:txBody>
        </p:sp>
      </p:grpSp>
      <p:grpSp>
        <p:nvGrpSpPr>
          <p:cNvPr id="13" name="Group 12">
            <a:extLst>
              <a:ext uri="{FF2B5EF4-FFF2-40B4-BE49-F238E27FC236}">
                <a16:creationId xmlns:a16="http://schemas.microsoft.com/office/drawing/2014/main" id="{6F1741A1-37C5-FEFF-0603-D84B869ADEC7}"/>
              </a:ext>
            </a:extLst>
          </p:cNvPr>
          <p:cNvGrpSpPr/>
          <p:nvPr/>
        </p:nvGrpSpPr>
        <p:grpSpPr>
          <a:xfrm>
            <a:off x="5676182" y="3226331"/>
            <a:ext cx="2103120" cy="1920240"/>
            <a:chOff x="5676182" y="3226331"/>
            <a:chExt cx="2103120" cy="1920240"/>
          </a:xfrm>
        </p:grpSpPr>
        <p:sp>
          <p:nvSpPr>
            <p:cNvPr id="4" name="Oval 3">
              <a:extLst>
                <a:ext uri="{FF2B5EF4-FFF2-40B4-BE49-F238E27FC236}">
                  <a16:creationId xmlns:a16="http://schemas.microsoft.com/office/drawing/2014/main" id="{25CA6BF6-9612-3804-E4BF-F960B0167D7D}"/>
                </a:ext>
              </a:extLst>
            </p:cNvPr>
            <p:cNvSpPr/>
            <p:nvPr/>
          </p:nvSpPr>
          <p:spPr>
            <a:xfrm>
              <a:off x="5687840" y="3226331"/>
              <a:ext cx="2011680" cy="1920240"/>
            </a:xfrm>
            <a:prstGeom prst="ellips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5E7F62-40B5-DD29-C6A5-8BCB60053B5D}"/>
                </a:ext>
              </a:extLst>
            </p:cNvPr>
            <p:cNvSpPr txBox="1"/>
            <p:nvPr/>
          </p:nvSpPr>
          <p:spPr>
            <a:xfrm>
              <a:off x="5676182" y="3808628"/>
              <a:ext cx="2103120" cy="7315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Early Education Centers</a:t>
              </a:r>
            </a:p>
          </p:txBody>
        </p:sp>
      </p:grpSp>
    </p:spTree>
    <p:extLst>
      <p:ext uri="{BB962C8B-B14F-4D97-AF65-F5344CB8AC3E}">
        <p14:creationId xmlns:p14="http://schemas.microsoft.com/office/powerpoint/2010/main" val="105270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249"/>
                                          </p:stCondLst>
                                        </p:cTn>
                                        <p:tgtEl>
                                          <p:spTgt spid="22"/>
                                        </p:tgtEl>
                                        <p:attrNameLst>
                                          <p:attrName>style.visibility</p:attrName>
                                        </p:attrNameLst>
                                      </p:cBhvr>
                                      <p:to>
                                        <p:strVal val="visible"/>
                                      </p:to>
                                    </p:set>
                                  </p:childTnLst>
                                </p:cTn>
                              </p:par>
                            </p:childTnLst>
                          </p:cTn>
                        </p:par>
                        <p:par>
                          <p:cTn id="11" fill="hold">
                            <p:stCondLst>
                              <p:cond delay="750"/>
                            </p:stCondLst>
                            <p:childTnLst>
                              <p:par>
                                <p:cTn id="12" presetID="22" presetClass="entr" presetSubtype="1" fill="hold"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up)">
                                      <p:cBhvr>
                                        <p:cTn id="14" dur="750"/>
                                        <p:tgtEl>
                                          <p:spTgt spid="50"/>
                                        </p:tgtEl>
                                      </p:cBhvr>
                                    </p:animEffec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249"/>
                                          </p:stCondLst>
                                        </p:cTn>
                                        <p:tgtEl>
                                          <p:spTgt spid="27"/>
                                        </p:tgtEl>
                                        <p:attrNameLst>
                                          <p:attrName>style.visibility</p:attrName>
                                        </p:attrNameLst>
                                      </p:cBhvr>
                                      <p:to>
                                        <p:strVal val="visible"/>
                                      </p:to>
                                    </p:set>
                                  </p:childTnLst>
                                </p:cTn>
                              </p:par>
                            </p:childTnLst>
                          </p:cTn>
                        </p:par>
                        <p:par>
                          <p:cTn id="18" fill="hold">
                            <p:stCondLst>
                              <p:cond delay="1750"/>
                            </p:stCondLst>
                            <p:childTnLst>
                              <p:par>
                                <p:cTn id="19" presetID="22" presetClass="entr" presetSubtype="1"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up)">
                                      <p:cBhvr>
                                        <p:cTn id="21" dur="750"/>
                                        <p:tgtEl>
                                          <p:spTgt spid="47"/>
                                        </p:tgtEl>
                                      </p:cBhvr>
                                    </p:animEffect>
                                  </p:child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249"/>
                                          </p:stCondLst>
                                        </p:cTn>
                                        <p:tgtEl>
                                          <p:spTgt spid="26"/>
                                        </p:tgtEl>
                                        <p:attrNameLst>
                                          <p:attrName>style.visibility</p:attrName>
                                        </p:attrNameLst>
                                      </p:cBhvr>
                                      <p:to>
                                        <p:strVal val="visible"/>
                                      </p:to>
                                    </p:set>
                                  </p:childTnLst>
                                </p:cTn>
                              </p:par>
                            </p:childTnLst>
                          </p:cTn>
                        </p:par>
                        <p:par>
                          <p:cTn id="25" fill="hold">
                            <p:stCondLst>
                              <p:cond delay="2750"/>
                            </p:stCondLst>
                            <p:childTnLst>
                              <p:par>
                                <p:cTn id="26" presetID="22" presetClass="entr" presetSubtype="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750"/>
                                        <p:tgtEl>
                                          <p:spTgt spid="30"/>
                                        </p:tgtEl>
                                      </p:cBhvr>
                                    </p:animEffect>
                                  </p:childTnLst>
                                </p:cTn>
                              </p:par>
                            </p:childTnLst>
                          </p:cTn>
                        </p:par>
                        <p:par>
                          <p:cTn id="29" fill="hold">
                            <p:stCondLst>
                              <p:cond delay="3500"/>
                            </p:stCondLst>
                            <p:childTnLst>
                              <p:par>
                                <p:cTn id="30" presetID="1" presetClass="entr" presetSubtype="0" fill="hold" nodeType="afterEffect">
                                  <p:stCondLst>
                                    <p:cond delay="0"/>
                                  </p:stCondLst>
                                  <p:childTnLst>
                                    <p:set>
                                      <p:cBhvr>
                                        <p:cTn id="31" dur="1" fill="hold">
                                          <p:stCondLst>
                                            <p:cond delay="249"/>
                                          </p:stCondLst>
                                        </p:cTn>
                                        <p:tgtEl>
                                          <p:spTgt spid="31"/>
                                        </p:tgtEl>
                                        <p:attrNameLst>
                                          <p:attrName>style.visibility</p:attrName>
                                        </p:attrNameLst>
                                      </p:cBhvr>
                                      <p:to>
                                        <p:strVal val="visible"/>
                                      </p:to>
                                    </p:set>
                                  </p:childTnLst>
                                </p:cTn>
                              </p:par>
                            </p:childTnLst>
                          </p:cTn>
                        </p:par>
                        <p:par>
                          <p:cTn id="32" fill="hold">
                            <p:stCondLst>
                              <p:cond delay="3750"/>
                            </p:stCondLst>
                            <p:childTnLst>
                              <p:par>
                                <p:cTn id="33" presetID="22" presetClass="entr" presetSubtype="1"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up)">
                                      <p:cBhvr>
                                        <p:cTn id="35" dur="750"/>
                                        <p:tgtEl>
                                          <p:spTgt spid="42"/>
                                        </p:tgtEl>
                                      </p:cBhvr>
                                    </p:animEffect>
                                  </p:childTnLst>
                                </p:cTn>
                              </p:par>
                            </p:childTnLst>
                          </p:cTn>
                        </p:par>
                        <p:par>
                          <p:cTn id="36" fill="hold">
                            <p:stCondLst>
                              <p:cond delay="4500"/>
                            </p:stCondLst>
                            <p:childTnLst>
                              <p:par>
                                <p:cTn id="37" presetID="1" presetClass="entr" presetSubtype="0" fill="hold" nodeType="afterEffect">
                                  <p:stCondLst>
                                    <p:cond delay="0"/>
                                  </p:stCondLst>
                                  <p:childTnLst>
                                    <p:set>
                                      <p:cBhvr>
                                        <p:cTn id="38" dur="1" fill="hold">
                                          <p:stCondLst>
                                            <p:cond delay="249"/>
                                          </p:stCondLst>
                                        </p:cTn>
                                        <p:tgtEl>
                                          <p:spTgt spid="21"/>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750"/>
                                        <p:tgtEl>
                                          <p:spTgt spid="46"/>
                                        </p:tgtEl>
                                      </p:cBhvr>
                                    </p:animEffect>
                                  </p:childTnLst>
                                </p:cTn>
                              </p:par>
                              <p:par>
                                <p:cTn id="42" presetID="1" presetClass="entr" presetSubtype="0" fill="hold" nodeType="withEffect">
                                  <p:stCondLst>
                                    <p:cond delay="0"/>
                                  </p:stCondLst>
                                  <p:childTnLst>
                                    <p:set>
                                      <p:cBhvr>
                                        <p:cTn id="43" dur="1" fill="hold">
                                          <p:stCondLst>
                                            <p:cond delay="249"/>
                                          </p:stCondLst>
                                        </p:cTn>
                                        <p:tgtEl>
                                          <p:spTgt spid="49"/>
                                        </p:tgtEl>
                                        <p:attrNameLst>
                                          <p:attrName>style.visibility</p:attrName>
                                        </p:attrNameLst>
                                      </p:cBhvr>
                                      <p:to>
                                        <p:strVal val="visible"/>
                                      </p:to>
                                    </p:set>
                                  </p:childTnLst>
                                </p:cTn>
                              </p:par>
                            </p:childTnLst>
                          </p:cTn>
                        </p:par>
                        <p:par>
                          <p:cTn id="44" fill="hold">
                            <p:stCondLst>
                              <p:cond delay="5250"/>
                            </p:stCondLst>
                            <p:childTnLst>
                              <p:par>
                                <p:cTn id="45" presetID="1"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par>
                          <p:cTn id="47" fill="hold">
                            <p:stCondLst>
                              <p:cond delay="5250"/>
                            </p:stCondLst>
                            <p:childTnLst>
                              <p:par>
                                <p:cTn id="48" presetID="22" presetClass="entr" presetSubtype="1"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up)">
                                      <p:cBhvr>
                                        <p:cTn id="50" dur="750"/>
                                        <p:tgtEl>
                                          <p:spTgt spid="10"/>
                                        </p:tgtEl>
                                      </p:cBhvr>
                                    </p:animEffect>
                                  </p:childTnLst>
                                </p:cTn>
                              </p:par>
                            </p:childTnLst>
                          </p:cTn>
                        </p:par>
                        <p:par>
                          <p:cTn id="51" fill="hold">
                            <p:stCondLst>
                              <p:cond delay="6000"/>
                            </p:stCondLst>
                            <p:childTnLst>
                              <p:par>
                                <p:cTn id="52" presetID="22" presetClass="entr" presetSubtype="1"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up)">
                                      <p:cBhvr>
                                        <p:cTn id="54"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479737"/>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School Breakfast Program</a:t>
            </a:r>
          </a:p>
        </p:txBody>
      </p:sp>
      <p:sp>
        <p:nvSpPr>
          <p:cNvPr id="2" name="Rectangle 1">
            <a:extLst>
              <a:ext uri="{FF2B5EF4-FFF2-40B4-BE49-F238E27FC236}">
                <a16:creationId xmlns:a16="http://schemas.microsoft.com/office/drawing/2014/main" id="{E23C3DF8-B249-67FA-4FB9-0439989BBB3D}"/>
              </a:ext>
            </a:extLst>
          </p:cNvPr>
          <p:cNvSpPr/>
          <p:nvPr/>
        </p:nvSpPr>
        <p:spPr>
          <a:xfrm>
            <a:off x="685799" y="1681261"/>
            <a:ext cx="7870371" cy="43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781CD9-C536-4AA9-9E1D-204B8BA3CAA7}"/>
              </a:ext>
            </a:extLst>
          </p:cNvPr>
          <p:cNvPicPr>
            <a:picLocks noChangeAspect="1"/>
          </p:cNvPicPr>
          <p:nvPr/>
        </p:nvPicPr>
        <p:blipFill rotWithShape="1">
          <a:blip r:embed="rId3"/>
          <a:srcRect l="33556" t="25334" b="11499"/>
          <a:stretch/>
        </p:blipFill>
        <p:spPr>
          <a:xfrm>
            <a:off x="523875" y="1871202"/>
            <a:ext cx="2709323" cy="3434224"/>
          </a:xfrm>
          <a:prstGeom prst="rect">
            <a:avLst/>
          </a:prstGeom>
          <a:ln w="3175">
            <a:solidFill>
              <a:srgbClr val="000000"/>
            </a:solidFill>
          </a:ln>
        </p:spPr>
      </p:pic>
      <p:sp>
        <p:nvSpPr>
          <p:cNvPr id="3" name="Content Placeholder 2"/>
          <p:cNvSpPr>
            <a:spLocks noGrp="1"/>
          </p:cNvSpPr>
          <p:nvPr>
            <p:ph idx="1"/>
          </p:nvPr>
        </p:nvSpPr>
        <p:spPr>
          <a:xfrm>
            <a:off x="3343275" y="1676400"/>
            <a:ext cx="5334000" cy="4525963"/>
          </a:xfrm>
        </p:spPr>
        <p:txBody>
          <a:bodyPr>
            <a:normAutofit/>
          </a:bodyPr>
          <a:lstStyle/>
          <a:p>
            <a:r>
              <a:rPr lang="en-US" dirty="0"/>
              <a:t>The School Breakfast Program (SBP) provides federally subsidized breakfast to children at schools and childcare facilities in the U.S. </a:t>
            </a:r>
          </a:p>
          <a:p>
            <a:pPr marL="914400" lvl="1" indent="-457200"/>
            <a:r>
              <a:rPr lang="en-US" sz="2400" dirty="0"/>
              <a:t>SBP is a subset of the National School Lunch Act</a:t>
            </a:r>
          </a:p>
          <a:p>
            <a:pPr marL="914400" lvl="1" indent="-457200"/>
            <a:r>
              <a:rPr lang="en-US" sz="2400" dirty="0"/>
              <a:t>Must meet nutritional standards set by the United States Department Agriculture (USDA)</a:t>
            </a:r>
          </a:p>
        </p:txBody>
      </p:sp>
    </p:spTree>
    <p:extLst>
      <p:ext uri="{BB962C8B-B14F-4D97-AF65-F5344CB8AC3E}">
        <p14:creationId xmlns:p14="http://schemas.microsoft.com/office/powerpoint/2010/main" val="3743401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38800"/>
            <a:ext cx="9144000" cy="1257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85800" y="479737"/>
            <a:ext cx="7772400" cy="640080"/>
          </a:xfrm>
          <a:prstGeom prst="rect">
            <a:avLst/>
          </a:prstGeom>
          <a:solidFill>
            <a:srgbClr val="FDB827"/>
          </a:solidFill>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dirty="0"/>
              <a:t>National School Lunch Program </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r="31443"/>
          <a:stretch/>
        </p:blipFill>
        <p:spPr>
          <a:xfrm>
            <a:off x="971179" y="3164178"/>
            <a:ext cx="1190227" cy="1695348"/>
          </a:xfrm>
          <a:prstGeom prst="rect">
            <a:avLst/>
          </a:prstGeom>
          <a:noFill/>
          <a:ln w="28575">
            <a:solidFill>
              <a:schemeClr val="bg1"/>
            </a:solidFill>
          </a:ln>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l="6580" r="7191" b="18375"/>
          <a:stretch/>
        </p:blipFill>
        <p:spPr>
          <a:xfrm>
            <a:off x="7009093" y="5022725"/>
            <a:ext cx="1191772" cy="1748173"/>
          </a:xfrm>
          <a:prstGeom prst="rect">
            <a:avLst/>
          </a:prstGeom>
          <a:noFill/>
          <a:ln w="28575">
            <a:solidFill>
              <a:schemeClr val="bg1"/>
            </a:solidFill>
          </a:ln>
        </p:spPr>
      </p:pic>
      <p:pic>
        <p:nvPicPr>
          <p:cNvPr id="9" name="Picture 8"/>
          <p:cNvPicPr>
            <a:picLocks noChangeAspect="1"/>
          </p:cNvPicPr>
          <p:nvPr/>
        </p:nvPicPr>
        <p:blipFill>
          <a:blip r:embed="rId6"/>
          <a:stretch>
            <a:fillRect/>
          </a:stretch>
        </p:blipFill>
        <p:spPr>
          <a:xfrm>
            <a:off x="971179" y="5022725"/>
            <a:ext cx="1211189" cy="1748173"/>
          </a:xfrm>
          <a:prstGeom prst="rect">
            <a:avLst/>
          </a:prstGeom>
          <a:noFill/>
          <a:ln w="28575">
            <a:solidFill>
              <a:schemeClr val="bg1"/>
            </a:solidFill>
          </a:ln>
        </p:spPr>
      </p:pic>
      <p:pic>
        <p:nvPicPr>
          <p:cNvPr id="10" name="Picture 9"/>
          <p:cNvPicPr>
            <a:picLocks noChangeAspect="1"/>
          </p:cNvPicPr>
          <p:nvPr/>
        </p:nvPicPr>
        <p:blipFill rotWithShape="1">
          <a:blip r:embed="rId7"/>
          <a:srcRect r="8949"/>
          <a:stretch/>
        </p:blipFill>
        <p:spPr>
          <a:xfrm>
            <a:off x="6993701" y="3111353"/>
            <a:ext cx="1207164" cy="1748173"/>
          </a:xfrm>
          <a:prstGeom prst="rect">
            <a:avLst/>
          </a:prstGeom>
          <a:noFill/>
          <a:ln w="28575">
            <a:solidFill>
              <a:schemeClr val="bg1"/>
            </a:solidFill>
          </a:ln>
        </p:spPr>
      </p:pic>
      <p:sp>
        <p:nvSpPr>
          <p:cNvPr id="16" name="TextBox 15"/>
          <p:cNvSpPr txBox="1"/>
          <p:nvPr/>
        </p:nvSpPr>
        <p:spPr>
          <a:xfrm>
            <a:off x="2469347" y="3058155"/>
            <a:ext cx="4376756" cy="3754874"/>
          </a:xfrm>
          <a:prstGeom prst="rect">
            <a:avLst/>
          </a:prstGeom>
          <a:noFill/>
        </p:spPr>
        <p:txBody>
          <a:bodyPr wrap="square" rtlCol="0">
            <a:spAutoFit/>
          </a:bodyPr>
          <a:lstStyle/>
          <a:p>
            <a:pPr lvl="1" indent="-457200">
              <a:spcAft>
                <a:spcPts val="600"/>
              </a:spcAft>
              <a:buFont typeface="Wingdings" panose="05000000000000000000" pitchFamily="2" charset="2"/>
              <a:buChar char="Ø"/>
            </a:pPr>
            <a:r>
              <a:rPr lang="en-US" sz="2200" dirty="0">
                <a:solidFill>
                  <a:srgbClr val="000000"/>
                </a:solidFill>
              </a:rPr>
              <a:t>Offers free or low-cost lunches to eligible children each school day</a:t>
            </a:r>
          </a:p>
          <a:p>
            <a:pPr lvl="1" indent="-457200">
              <a:spcAft>
                <a:spcPts val="600"/>
              </a:spcAft>
              <a:buFont typeface="Wingdings" panose="05000000000000000000" pitchFamily="2" charset="2"/>
              <a:buChar char="Ø"/>
            </a:pPr>
            <a:r>
              <a:rPr lang="en-US" sz="2200" dirty="0">
                <a:solidFill>
                  <a:srgbClr val="000000"/>
                </a:solidFill>
              </a:rPr>
              <a:t>Must meet nutritional standards set by the United States Department Agriculture</a:t>
            </a:r>
          </a:p>
          <a:p>
            <a:pPr lvl="1" indent="-457200">
              <a:spcAft>
                <a:spcPts val="600"/>
              </a:spcAft>
              <a:buFont typeface="Wingdings" panose="05000000000000000000" pitchFamily="2" charset="2"/>
              <a:buChar char="Ø"/>
            </a:pPr>
            <a:r>
              <a:rPr lang="en-US" sz="2200" dirty="0">
                <a:solidFill>
                  <a:srgbClr val="000000"/>
                </a:solidFill>
              </a:rPr>
              <a:t>Non-eligible children may also participate in the program</a:t>
            </a:r>
          </a:p>
          <a:p>
            <a:pPr lvl="1" indent="-457200">
              <a:spcAft>
                <a:spcPts val="600"/>
              </a:spcAft>
              <a:buFont typeface="Wingdings" panose="05000000000000000000" pitchFamily="2" charset="2"/>
              <a:buChar char="Ø"/>
            </a:pPr>
            <a:r>
              <a:rPr lang="en-US" sz="2200" dirty="0">
                <a:solidFill>
                  <a:srgbClr val="000000"/>
                </a:solidFill>
              </a:rPr>
              <a:t>Early Education Centers</a:t>
            </a:r>
          </a:p>
          <a:p>
            <a:pPr marL="0" lvl="1">
              <a:spcAft>
                <a:spcPts val="600"/>
              </a:spcAft>
            </a:pPr>
            <a:r>
              <a:rPr lang="en-US" sz="2200" dirty="0">
                <a:solidFill>
                  <a:srgbClr val="000000"/>
                </a:solidFill>
              </a:rPr>
              <a:t> </a:t>
            </a:r>
          </a:p>
        </p:txBody>
      </p:sp>
      <p:sp>
        <p:nvSpPr>
          <p:cNvPr id="2" name="Rectangle 1">
            <a:extLst>
              <a:ext uri="{FF2B5EF4-FFF2-40B4-BE49-F238E27FC236}">
                <a16:creationId xmlns:a16="http://schemas.microsoft.com/office/drawing/2014/main" id="{6F81BCF0-67F4-8C12-CC85-DFDDCDD9AF5C}"/>
              </a:ext>
            </a:extLst>
          </p:cNvPr>
          <p:cNvSpPr/>
          <p:nvPr/>
        </p:nvSpPr>
        <p:spPr>
          <a:xfrm>
            <a:off x="685799" y="1681262"/>
            <a:ext cx="7870371" cy="287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48962" y="1350964"/>
            <a:ext cx="7646076" cy="3992562"/>
          </a:xfrm>
        </p:spPr>
        <p:txBody>
          <a:bodyPr>
            <a:noAutofit/>
          </a:bodyPr>
          <a:lstStyle/>
          <a:p>
            <a:r>
              <a:rPr lang="en-US" dirty="0"/>
              <a:t>The National School Lunch Program (NSLP) is a federally assisted meal program operating in public schools, nonprofit private schools, and residential childcare institutions. </a:t>
            </a:r>
          </a:p>
        </p:txBody>
      </p:sp>
    </p:spTree>
    <p:extLst>
      <p:ext uri="{BB962C8B-B14F-4D97-AF65-F5344CB8AC3E}">
        <p14:creationId xmlns:p14="http://schemas.microsoft.com/office/powerpoint/2010/main" val="323758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0FFF164C-F6FA-4982-8D5D-CA3FDEE91E60}"/>
  <p:tag name="ATHENA.CUSTOMXMLCONTENT" val="&lt;?xml version=&quot;1.0&quot;?&gt;&lt;athena xmlns=&quot;http://schemas.microsoft.com/edu/athena&quot; version=&quot;0.1.3885.0&quot;&gt;&lt;timings duration=&quot;4694&quot;/&gt;&lt;/athena&gt;"/>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6.xml><?xml version="1.0" encoding="utf-8"?>
<a:theme xmlns:a="http://schemas.openxmlformats.org/drawingml/2006/main" name="2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65000"/>
            <a:alpha val="79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chemeClr val="tx1">
                <a:lumMod val="50000"/>
              </a:schemeClr>
            </a:soli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athena xmlns="http://schemas.microsoft.com/edu/athena" version="0.1.3885.0">
  <timings duration="4694"/>
</athena>
</file>

<file path=customXml/itemProps1.xml><?xml version="1.0" encoding="utf-8"?>
<ds:datastoreItem xmlns:ds="http://schemas.openxmlformats.org/officeDocument/2006/customXml" ds:itemID="{893A6BA1-2F2A-4F22-8341-5C688FE7B032}">
  <ds:schemaRefs>
    <ds:schemaRef ds:uri="http://purl.org/dc/terms/"/>
    <ds:schemaRef ds:uri="b523212d-ee6b-416a-b870-f85da76adb72"/>
    <ds:schemaRef ds:uri="http://schemas.microsoft.com/office/2006/metadata/properties"/>
    <ds:schemaRef ds:uri="http://purl.org/dc/dcmitype/"/>
    <ds:schemaRef ds:uri="a038a585-4f1b-4b82-9716-f9d38f63b763"/>
    <ds:schemaRef ds:uri="8bf10d84-95c4-446b-a6dc-317de1800774"/>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9CE056A9-F8AD-41FD-9CCE-BE06F55D8FB1}">
  <ds:schemaRefs>
    <ds:schemaRef ds:uri="http://schemas.microsoft.com/sharepoint/v3/contenttype/forms"/>
  </ds:schemaRefs>
</ds:datastoreItem>
</file>

<file path=customXml/itemProps3.xml><?xml version="1.0" encoding="utf-8"?>
<ds:datastoreItem xmlns:ds="http://schemas.openxmlformats.org/officeDocument/2006/customXml" ds:itemID="{32DE66F2-E38F-4008-8BF7-C0FF5E66D3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FFF164C-F6FA-4982-8D5D-CA3FDEE91E60}">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22680</TotalTime>
  <Words>2742</Words>
  <Application>Microsoft Office PowerPoint</Application>
  <PresentationFormat>On-screen Show (4:3)</PresentationFormat>
  <Paragraphs>277</Paragraphs>
  <Slides>27</Slides>
  <Notes>21</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ＭＳ Ｐゴシック</vt:lpstr>
      <vt:lpstr>Arial</vt:lpstr>
      <vt:lpstr>Calibri</vt:lpstr>
      <vt:lpstr>Calibri Light</vt:lpstr>
      <vt:lpstr>Comic Sans MS</vt:lpstr>
      <vt:lpstr>Wingdings</vt:lpstr>
      <vt:lpstr>2014 Cafe LA Presentation template</vt:lpstr>
      <vt:lpstr>Cafe LA design1</vt:lpstr>
      <vt:lpstr>1_Cafe LA design1</vt:lpstr>
      <vt:lpstr>3_LAUSD</vt:lpstr>
      <vt:lpstr>Theme2</vt:lpstr>
      <vt:lpstr>2_Cafe LA design1</vt:lpstr>
      <vt:lpstr>1_2014 Cafe LA Presentation template</vt:lpstr>
      <vt:lpstr>LAUSD Real</vt:lpstr>
      <vt:lpstr>2_2014 Cafe LA Presentation template</vt:lpstr>
      <vt:lpstr>Retrospect</vt:lpstr>
      <vt:lpstr>PowerPoint Presentation</vt:lpstr>
      <vt:lpstr>Overview</vt:lpstr>
      <vt:lpstr>National School Lunch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Administrators</vt:lpstr>
      <vt:lpstr>PowerPoint Presentation</vt:lpstr>
      <vt:lpstr>PowerPoint Presentation</vt:lpstr>
      <vt:lpstr>CACFP &amp; SFSP Reimbursements</vt:lpstr>
      <vt:lpstr>PowerPoint Presentation</vt:lpstr>
      <vt:lpstr>Reimbursement Claims</vt:lpstr>
      <vt:lpstr>Program Audits</vt:lpstr>
      <vt:lpstr>Important Facts About The Programs</vt:lpstr>
      <vt:lpstr>PowerPoint Presentation</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Dalessandro, Philip</cp:lastModifiedBy>
  <cp:revision>972</cp:revision>
  <cp:lastPrinted>2017-07-18T19:38:17Z</cp:lastPrinted>
  <dcterms:created xsi:type="dcterms:W3CDTF">2014-05-05T14:23:24Z</dcterms:created>
  <dcterms:modified xsi:type="dcterms:W3CDTF">2024-09-09T19:47:39Z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